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90A4457A-7C28-484A-A4F7-80CEAD3D5315}"/>
    <pc:docChg chg="undo custSel modSld">
      <pc:chgData name="Langlais, Raymond R." userId="11d38996-e8a1-4039-a51b-591f155d5a32" providerId="ADAL" clId="{90A4457A-7C28-484A-A4F7-80CEAD3D5315}" dt="2023-05-23T12:26:25.985" v="202" actId="6549"/>
      <pc:docMkLst>
        <pc:docMk/>
      </pc:docMkLst>
      <pc:sldChg chg="modSp mod">
        <pc:chgData name="Langlais, Raymond R." userId="11d38996-e8a1-4039-a51b-591f155d5a32" providerId="ADAL" clId="{90A4457A-7C28-484A-A4F7-80CEAD3D5315}" dt="2023-05-23T12:07:53.612" v="25" actId="6549"/>
        <pc:sldMkLst>
          <pc:docMk/>
          <pc:sldMk cId="0" sldId="256"/>
        </pc:sldMkLst>
        <pc:spChg chg="mod">
          <ac:chgData name="Langlais, Raymond R." userId="11d38996-e8a1-4039-a51b-591f155d5a32" providerId="ADAL" clId="{90A4457A-7C28-484A-A4F7-80CEAD3D5315}" dt="2023-05-23T12:07:53.612" v="25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90A4457A-7C28-484A-A4F7-80CEAD3D5315}" dt="2023-05-23T12:26:25.985" v="202" actId="6549"/>
        <pc:sldMkLst>
          <pc:docMk/>
          <pc:sldMk cId="2221344190" sldId="257"/>
        </pc:sldMkLst>
        <pc:spChg chg="mod">
          <ac:chgData name="Langlais, Raymond R." userId="11d38996-e8a1-4039-a51b-591f155d5a32" providerId="ADAL" clId="{90A4457A-7C28-484A-A4F7-80CEAD3D5315}" dt="2023-05-23T12:26:25.985" v="202" actId="6549"/>
          <ac:spMkLst>
            <pc:docMk/>
            <pc:sldMk cId="2221344190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C8AC4-CE53-4732-AF0B-348D4BD14A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9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teg.ncm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300" y="1043750"/>
            <a:ext cx="5105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Welcome to the JTEG Monthly Teleconference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2513774"/>
            <a:ext cx="8438985" cy="3734625"/>
          </a:xfrm>
        </p:spPr>
        <p:txBody>
          <a:bodyPr>
            <a:normAutofit fontScale="70000" lnSpcReduction="20000"/>
          </a:bodyPr>
          <a:lstStyle/>
          <a:p>
            <a:r>
              <a:rPr lang="en-US" sz="4700" b="1" dirty="0">
                <a:solidFill>
                  <a:srgbClr val="002060"/>
                </a:solidFill>
              </a:rPr>
              <a:t>Topic:</a:t>
            </a:r>
          </a:p>
          <a:p>
            <a:endParaRPr lang="en-US" sz="5800" b="1" dirty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6500" b="1" dirty="0">
                <a:solidFill>
                  <a:srgbClr val="002060"/>
                </a:solidFill>
              </a:rPr>
              <a:t>Emerging Technology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23 May 2023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73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1" cy="5867400"/>
          </a:xfrm>
          <a:solidFill>
            <a:srgbClr val="F3F2E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marR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1300-1305:   	Welcome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Steve McKee (ODASD-MR)</a:t>
            </a:r>
          </a:p>
          <a:p>
            <a:pPr marL="0" marR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1305-1309:   	Administrative Notes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Ray Langlais (ODASD-MR)</a:t>
            </a:r>
          </a:p>
          <a:p>
            <a:pPr marL="1828800" indent="-182880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1309-1325: 	THz Imaging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1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Patric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Lockhart (NUWC NP)</a:t>
            </a:r>
          </a:p>
          <a:p>
            <a:pPr marL="1828800" indent="-182880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1325-1340:  	Digital Twin of Order 2 Cash (DT of O2C) Business Process -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Senthil Arul (DLA R&amp;D)</a:t>
            </a:r>
          </a:p>
          <a:p>
            <a:pPr marL="1828800" indent="-182880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1340-1355:  	</a:t>
            </a:r>
            <a:r>
              <a:rPr lang="fr-FR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fr-FR" sz="21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Twin</a:t>
            </a:r>
            <a:r>
              <a:rPr lang="fr-FR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Ops &amp; Process Intelligence - </a:t>
            </a:r>
            <a:r>
              <a:rPr lang="fr-FR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Barry Humphrey (DLA R&amp;D) </a:t>
            </a:r>
          </a:p>
          <a:p>
            <a:pPr marL="1828800" indent="-182880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1355-1410:	Disposition Services Warehouse Simulation -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100" b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Barry Humphrey (DLA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R&amp;D)</a:t>
            </a:r>
          </a:p>
          <a:p>
            <a:pPr marL="1828800" indent="-182880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1410-1425:	Adaptive Intelligence for Predictive Maintenance (AI-PM) –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Brian Womack (NUWC KP)</a:t>
            </a:r>
          </a:p>
          <a:p>
            <a:pPr marL="1828800" indent="-182880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1425-1450:	Graphene and Hydrogen – (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Command Strategies)</a:t>
            </a:r>
          </a:p>
          <a:p>
            <a:pPr marL="0" marR="0" indent="0">
              <a:spcBef>
                <a:spcPts val="800"/>
              </a:spcBef>
              <a:spcAft>
                <a:spcPts val="800"/>
              </a:spcAft>
              <a:buNone/>
            </a:pPr>
            <a:r>
              <a:rPr lang="en-US" sz="21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1450-1500:	Wrap-Up </a:t>
            </a:r>
            <a:r>
              <a:rPr lang="en-US" sz="21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Steve McKee (ODASD-MR)</a:t>
            </a:r>
          </a:p>
          <a:p>
            <a:pPr marL="1828800" indent="-1828800">
              <a:spcBef>
                <a:spcPts val="800"/>
              </a:spcBef>
              <a:spcAft>
                <a:spcPts val="800"/>
              </a:spcAft>
              <a:buNone/>
            </a:pP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34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Technology Forum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923"/>
            <a:ext cx="8153400" cy="4572000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endParaRPr lang="en-US" sz="3500" dirty="0"/>
          </a:p>
          <a:p>
            <a:r>
              <a:rPr lang="en-US" sz="4200" dirty="0"/>
              <a:t>Please keep your audio on mute unless you are presenting. If calling in, </a:t>
            </a:r>
            <a:r>
              <a:rPr lang="en-US" sz="4200" b="1" dirty="0"/>
              <a:t>do </a:t>
            </a:r>
            <a:r>
              <a:rPr lang="en-US" sz="4200" b="1" i="1" u="sng" dirty="0"/>
              <a:t>NOT</a:t>
            </a:r>
            <a:r>
              <a:rPr lang="en-US" sz="4200" b="1" dirty="0"/>
              <a:t> put your phone on hold</a:t>
            </a:r>
            <a:r>
              <a:rPr lang="en-US" sz="4200" dirty="0"/>
              <a:t>. Should you have to temporarily drop off please hang up and call back. </a:t>
            </a:r>
          </a:p>
          <a:p>
            <a:endParaRPr lang="en-US" sz="4200" dirty="0"/>
          </a:p>
          <a:p>
            <a:r>
              <a:rPr lang="en-US" sz="4200" dirty="0"/>
              <a:t>Questions will be addressed via the “chat” on </a:t>
            </a:r>
            <a:r>
              <a:rPr lang="en-US" sz="4200" dirty="0" err="1"/>
              <a:t>ZoomGov</a:t>
            </a:r>
            <a:r>
              <a:rPr lang="en-US" sz="4200" dirty="0"/>
              <a:t> after each speaker. Comments are also welcome. (Open chat on Zoom task bar on bottom of screen or type “</a:t>
            </a:r>
            <a:r>
              <a:rPr lang="en-US" sz="4200" dirty="0" err="1"/>
              <a:t>Alt+H</a:t>
            </a:r>
            <a:r>
              <a:rPr lang="en-US" sz="4200" dirty="0"/>
              <a:t>”. Chat box appears on the right.)</a:t>
            </a:r>
          </a:p>
          <a:p>
            <a:endParaRPr lang="en-US" sz="4200" dirty="0"/>
          </a:p>
          <a:p>
            <a:r>
              <a:rPr lang="en-US" sz="4200" dirty="0"/>
              <a:t>Presenters – share screen or slides will be advanced by NCMS / LMI</a:t>
            </a:r>
          </a:p>
          <a:p>
            <a:endParaRPr lang="en-US" sz="4200" dirty="0"/>
          </a:p>
          <a:p>
            <a:r>
              <a:rPr lang="en-US" sz="4200" dirty="0"/>
              <a:t>This is an open forum. Approved briefs and Q&amp;A that are available for public release will be posted on the JTEG website.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6600" y="6096000"/>
            <a:ext cx="2359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  <a:hlinkClick r:id="rId3"/>
              </a:rPr>
              <a:t>http://jteg.ncms.org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8092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2" ma:contentTypeDescription="Create a new document." ma:contentTypeScope="" ma:versionID="993c7730181e57ed2f32bf00483d7a60">
  <xsd:schema xmlns:xsd="http://www.w3.org/2001/XMLSchema" xmlns:xs="http://www.w3.org/2001/XMLSchema" xmlns:p="http://schemas.microsoft.com/office/2006/metadata/properties" xmlns:ns1="http://schemas.microsoft.com/sharepoint/v3" xmlns:ns3="6bd89f97-cb89-4ee1-b88c-b4b001dc2d96" targetNamespace="http://schemas.microsoft.com/office/2006/metadata/properties" ma:root="true" ma:fieldsID="475b57341fc0037baa39d826d625f4b7" ns1:_="" ns3:_="">
    <xsd:import namespace="http://schemas.microsoft.com/sharepoint/v3"/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02C7E1E-927B-40CB-8B34-6B674DF720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C6DBE-4FE3-476C-8EBB-5895BD463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08FED9-4C38-491E-AB51-40EBDA4252FB}">
  <ds:schemaRefs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bd89f97-cb89-4ee1-b88c-b4b001dc2d9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3796</TotalTime>
  <Words>287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Blank</vt:lpstr>
      <vt:lpstr>Welcome to the JTEG Monthly Teleconference</vt:lpstr>
      <vt:lpstr>AGENDA</vt:lpstr>
      <vt:lpstr>Technology Forum Protocol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151</cp:revision>
  <dcterms:created xsi:type="dcterms:W3CDTF">2014-12-12T13:37:31Z</dcterms:created>
  <dcterms:modified xsi:type="dcterms:W3CDTF">2023-05-23T12:26:34Z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