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56" r:id="rId5"/>
    <p:sldId id="257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2E9"/>
    <a:srgbClr val="EAE8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14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nglais, Raymond R." userId="11d38996-e8a1-4039-a51b-591f155d5a32" providerId="ADAL" clId="{F31BF62C-EA4D-4803-B796-E44E552A4D4F}"/>
    <pc:docChg chg="custSel modSld">
      <pc:chgData name="Langlais, Raymond R." userId="11d38996-e8a1-4039-a51b-591f155d5a32" providerId="ADAL" clId="{F31BF62C-EA4D-4803-B796-E44E552A4D4F}" dt="2022-08-30T13:28:00.857" v="248" actId="20577"/>
      <pc:docMkLst>
        <pc:docMk/>
      </pc:docMkLst>
      <pc:sldChg chg="modSp mod">
        <pc:chgData name="Langlais, Raymond R." userId="11d38996-e8a1-4039-a51b-591f155d5a32" providerId="ADAL" clId="{F31BF62C-EA4D-4803-B796-E44E552A4D4F}" dt="2022-08-30T13:22:54.755" v="35" actId="20577"/>
        <pc:sldMkLst>
          <pc:docMk/>
          <pc:sldMk cId="2221344190" sldId="257"/>
        </pc:sldMkLst>
        <pc:spChg chg="mod">
          <ac:chgData name="Langlais, Raymond R." userId="11d38996-e8a1-4039-a51b-591f155d5a32" providerId="ADAL" clId="{F31BF62C-EA4D-4803-B796-E44E552A4D4F}" dt="2022-08-30T13:22:54.755" v="35" actId="20577"/>
          <ac:spMkLst>
            <pc:docMk/>
            <pc:sldMk cId="2221344190" sldId="257"/>
            <ac:spMk id="3" creationId="{00000000-0000-0000-0000-000000000000}"/>
          </ac:spMkLst>
        </pc:spChg>
      </pc:sldChg>
      <pc:sldChg chg="modSp mod">
        <pc:chgData name="Langlais, Raymond R." userId="11d38996-e8a1-4039-a51b-591f155d5a32" providerId="ADAL" clId="{F31BF62C-EA4D-4803-B796-E44E552A4D4F}" dt="2022-08-30T13:28:00.857" v="248" actId="20577"/>
        <pc:sldMkLst>
          <pc:docMk/>
          <pc:sldMk cId="817480925" sldId="261"/>
        </pc:sldMkLst>
        <pc:spChg chg="mod">
          <ac:chgData name="Langlais, Raymond R." userId="11d38996-e8a1-4039-a51b-591f155d5a32" providerId="ADAL" clId="{F31BF62C-EA4D-4803-B796-E44E552A4D4F}" dt="2022-08-30T13:28:00.857" v="248" actId="20577"/>
          <ac:spMkLst>
            <pc:docMk/>
            <pc:sldMk cId="817480925" sldId="261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3BE62E-84BF-4C90-AD1E-CFA9F44668EB}" type="datetimeFigureOut">
              <a:rPr lang="en-US" smtClean="0"/>
              <a:t>8/30/2022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1C8AC4-CE53-4732-AF0B-348D4BD14A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597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1C8AC4-CE53-4732-AF0B-348D4BD14AC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297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8/30/2022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8/30/2022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8/30/2022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8/30/2022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8/30/2022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8/30/2022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8/30/2022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8/30/2022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8/30/2022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8/30/2022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8/30/2022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1B2F3-A0EF-48A2-BE13-D994EDC89376}" type="datetimeFigureOut">
              <a:rPr lang="en-US" smtClean="0"/>
              <a:t>8/30/2022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jteg.ncms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19300" y="1043750"/>
            <a:ext cx="5105400" cy="1470025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Welcome to the JTEG Monthly Teleconference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" y="2667826"/>
            <a:ext cx="8191500" cy="3352800"/>
          </a:xfrm>
        </p:spPr>
        <p:txBody>
          <a:bodyPr>
            <a:normAutofit fontScale="85000" lnSpcReduction="10000"/>
          </a:bodyPr>
          <a:lstStyle/>
          <a:p>
            <a:r>
              <a:rPr lang="en-US" sz="4700" b="1" dirty="0">
                <a:solidFill>
                  <a:srgbClr val="002060"/>
                </a:solidFill>
              </a:rPr>
              <a:t>Topic:</a:t>
            </a:r>
          </a:p>
          <a:p>
            <a:endParaRPr lang="en-US" sz="5800" b="1" dirty="0">
              <a:solidFill>
                <a:srgbClr val="002060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Non-Destructive Inspection (NDI)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30 August 2022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1" y="152400"/>
            <a:ext cx="2057400" cy="79004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78524"/>
            <a:ext cx="933286" cy="93779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573" y="0"/>
            <a:ext cx="8229600" cy="944562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9" y="1028700"/>
            <a:ext cx="8686801" cy="5143500"/>
          </a:xfrm>
          <a:solidFill>
            <a:srgbClr val="F3F2E9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marR="0" indent="0">
              <a:spcBef>
                <a:spcPts val="500"/>
              </a:spcBef>
              <a:spcAft>
                <a:spcPts val="500"/>
              </a:spcAft>
              <a:buNone/>
            </a:pPr>
            <a:endParaRPr lang="en-US" sz="14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1000"/>
              </a:spcBef>
              <a:spcAft>
                <a:spcPts val="1000"/>
              </a:spcAft>
              <a:buNone/>
            </a:pPr>
            <a:r>
              <a:rPr lang="en-US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1300-1305:   	Welcome </a:t>
            </a:r>
            <a:r>
              <a:rPr lang="en-US" sz="21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Steve McKee (OSD-MR)</a:t>
            </a:r>
          </a:p>
          <a:p>
            <a:pPr marL="0" marR="0" indent="0">
              <a:spcBef>
                <a:spcPts val="1000"/>
              </a:spcBef>
              <a:spcAft>
                <a:spcPts val="1000"/>
              </a:spcAft>
              <a:buNone/>
            </a:pPr>
            <a:r>
              <a:rPr lang="en-US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1305-1309:   	Administrative Notes </a:t>
            </a:r>
            <a:r>
              <a:rPr lang="en-US" sz="21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Debbie Lilu (NCMS)</a:t>
            </a:r>
          </a:p>
          <a:p>
            <a:pPr marL="1828800" indent="-1828800">
              <a:spcBef>
                <a:spcPts val="1000"/>
              </a:spcBef>
              <a:spcAft>
                <a:spcPts val="1000"/>
              </a:spcAft>
              <a:buNone/>
            </a:pPr>
            <a:r>
              <a:rPr lang="en-US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1309-1340: 	Ultrasound Mode Imaging (UMI) monitoring system</a:t>
            </a:r>
            <a:r>
              <a:rPr lang="en-US" sz="21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Gregg Baumeier (NAVSEA)</a:t>
            </a:r>
          </a:p>
          <a:p>
            <a:pPr marL="1828800" indent="-1828800">
              <a:spcBef>
                <a:spcPts val="1000"/>
              </a:spcBef>
              <a:spcAft>
                <a:spcPts val="1000"/>
              </a:spcAft>
              <a:buNone/>
            </a:pPr>
            <a:r>
              <a:rPr lang="en-US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1340-1410:  	Usage of FTIR for Thermal Damage Inspection on Composite Aircraft </a:t>
            </a:r>
            <a:r>
              <a:rPr lang="en-US" sz="21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 Justin Massey (FRC-SW) </a:t>
            </a:r>
          </a:p>
          <a:p>
            <a:pPr marL="1828800" indent="-1828800">
              <a:spcBef>
                <a:spcPts val="1000"/>
              </a:spcBef>
              <a:spcAft>
                <a:spcPts val="1000"/>
              </a:spcAft>
              <a:buNone/>
            </a:pPr>
            <a:r>
              <a:rPr lang="en-US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1410-1445:  	NDI Intelligence Augmentation</a:t>
            </a:r>
            <a:r>
              <a:rPr lang="en-US" sz="21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Dr. Eric Lindgren (AFRL)</a:t>
            </a:r>
          </a:p>
          <a:p>
            <a:pPr marL="1828800" indent="-1828800">
              <a:spcBef>
                <a:spcPts val="1000"/>
              </a:spcBef>
              <a:spcAft>
                <a:spcPts val="1000"/>
              </a:spcAft>
              <a:buNone/>
            </a:pPr>
            <a:r>
              <a:rPr lang="en-US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1445-1500:	Wrap-Up &amp; Survey </a:t>
            </a:r>
            <a:r>
              <a:rPr lang="en-US" sz="21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Steve McKee (OSD-MR)</a:t>
            </a:r>
          </a:p>
          <a:p>
            <a:pPr marL="1828800" indent="-1828800">
              <a:spcBef>
                <a:spcPts val="600"/>
              </a:spcBef>
              <a:spcAft>
                <a:spcPts val="900"/>
              </a:spcAft>
              <a:buNone/>
            </a:pPr>
            <a:endParaRPr lang="en-US" sz="2100" b="1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buNone/>
            </a:pPr>
            <a:endParaRPr lang="en-US" sz="2000" b="1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344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Technology Forum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153400" cy="4572000"/>
          </a:xfrm>
          <a:solidFill>
            <a:schemeClr val="bg2"/>
          </a:solidFill>
          <a:ln>
            <a:solidFill>
              <a:schemeClr val="tx1"/>
            </a:solidFill>
          </a:ln>
        </p:spPr>
        <p:txBody>
          <a:bodyPr>
            <a:normAutofit fontScale="55000" lnSpcReduction="20000"/>
          </a:bodyPr>
          <a:lstStyle/>
          <a:p>
            <a:endParaRPr lang="en-US" sz="3500" dirty="0"/>
          </a:p>
          <a:p>
            <a:r>
              <a:rPr lang="en-US" sz="3600" dirty="0"/>
              <a:t>Please keep your audio on mute unless you are presenting. If calling in, </a:t>
            </a:r>
            <a:r>
              <a:rPr lang="en-US" sz="3600" b="1" dirty="0"/>
              <a:t>do </a:t>
            </a:r>
            <a:r>
              <a:rPr lang="en-US" sz="3600" b="1" i="1" u="sng" dirty="0"/>
              <a:t>NOT</a:t>
            </a:r>
            <a:r>
              <a:rPr lang="en-US" sz="3600" b="1" dirty="0"/>
              <a:t> put your phone on hold</a:t>
            </a:r>
            <a:r>
              <a:rPr lang="en-US" sz="3600" dirty="0"/>
              <a:t>. Should you have to temporarily drop off please hang up and call back. </a:t>
            </a:r>
          </a:p>
          <a:p>
            <a:endParaRPr lang="en-US" sz="3600" dirty="0"/>
          </a:p>
          <a:p>
            <a:r>
              <a:rPr lang="en-US" sz="3600" dirty="0"/>
              <a:t>Questions will be addressed via the “chat” on </a:t>
            </a:r>
            <a:r>
              <a:rPr lang="en-US" sz="3600" dirty="0" err="1"/>
              <a:t>ZoomGov</a:t>
            </a:r>
            <a:r>
              <a:rPr lang="en-US" sz="3600" dirty="0"/>
              <a:t> after each speaker. Comments are also welcome.</a:t>
            </a:r>
          </a:p>
          <a:p>
            <a:endParaRPr lang="en-US" sz="3600" dirty="0"/>
          </a:p>
          <a:p>
            <a:r>
              <a:rPr lang="en-US" sz="3600" dirty="0"/>
              <a:t>Presenters – share screen or slides will be advanced by NCMS / LMI</a:t>
            </a:r>
          </a:p>
          <a:p>
            <a:endParaRPr lang="en-US" sz="3600" dirty="0"/>
          </a:p>
          <a:p>
            <a:r>
              <a:rPr lang="en-US" sz="3600" dirty="0"/>
              <a:t>This is an open forum. Approved briefs and Q&amp;A that are available for public release will be posted on the JTEG website. 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3276600" y="6096000"/>
            <a:ext cx="235994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prstClr val="black"/>
                </a:solidFill>
                <a:hlinkClick r:id="rId3"/>
              </a:rPr>
              <a:t>http://jteg.ncms.org</a:t>
            </a:r>
            <a:endParaRPr lang="en-US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480925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EFEE07064181544AD874F2C90148ECE" ma:contentTypeVersion="12" ma:contentTypeDescription="Create a new document." ma:contentTypeScope="" ma:versionID="993c7730181e57ed2f32bf00483d7a60">
  <xsd:schema xmlns:xsd="http://www.w3.org/2001/XMLSchema" xmlns:xs="http://www.w3.org/2001/XMLSchema" xmlns:p="http://schemas.microsoft.com/office/2006/metadata/properties" xmlns:ns1="http://schemas.microsoft.com/sharepoint/v3" xmlns:ns3="6bd89f97-cb89-4ee1-b88c-b4b001dc2d96" targetNamespace="http://schemas.microsoft.com/office/2006/metadata/properties" ma:root="true" ma:fieldsID="475b57341fc0037baa39d826d625f4b7" ns1:_="" ns3:_="">
    <xsd:import namespace="http://schemas.microsoft.com/sharepoint/v3"/>
    <xsd:import namespace="6bd89f97-cb89-4ee1-b88c-b4b001dc2d9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d89f97-cb89-4ee1-b88c-b4b001dc2d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402C7E1E-927B-40CB-8B34-6B674DF720F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73C6DBE-4FE3-476C-8EBB-5895BD4630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bd89f97-cb89-4ee1-b88c-b4b001dc2d9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A08FED9-4C38-491E-AB51-40EBDA4252FB}">
  <ds:schemaRefs>
    <ds:schemaRef ds:uri="http://schemas.microsoft.com/office/2006/metadata/properties"/>
    <ds:schemaRef ds:uri="http://purl.org/dc/elements/1.1/"/>
    <ds:schemaRef ds:uri="http://www.w3.org/XML/1998/namespace"/>
    <ds:schemaRef ds:uri="http://schemas.microsoft.com/office/2006/documentManagement/types"/>
    <ds:schemaRef ds:uri="http://purl.org/dc/dcmitype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6bd89f97-cb89-4ee1-b88c-b4b001dc2d96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3348</TotalTime>
  <Words>207</Words>
  <Application>Microsoft Office PowerPoint</Application>
  <PresentationFormat>On-screen Show (4:3)</PresentationFormat>
  <Paragraphs>25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Blank</vt:lpstr>
      <vt:lpstr>Welcome to the JTEG Monthly Teleconference</vt:lpstr>
      <vt:lpstr>AGENDA</vt:lpstr>
      <vt:lpstr>Technology Forum Protocol</vt:lpstr>
    </vt:vector>
  </TitlesOfParts>
  <Company>LMI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JTEG Monthly Teleconference</dc:title>
  <dc:creator>LANGLAIS, Raymond R.</dc:creator>
  <cp:lastModifiedBy>Langlais, Raymond R.</cp:lastModifiedBy>
  <cp:revision>145</cp:revision>
  <dcterms:created xsi:type="dcterms:W3CDTF">2014-12-12T13:37:31Z</dcterms:created>
  <dcterms:modified xsi:type="dcterms:W3CDTF">2022-08-30T13:28:08Z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0x0101001EFEE07064181544AD874F2C90148ECE</vt:lpwstr>
  </property>
</Properties>
</file>