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360" r:id="rId3"/>
    <p:sldId id="359" r:id="rId4"/>
    <p:sldId id="362" r:id="rId5"/>
    <p:sldId id="361" r:id="rId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A269B-73FC-4DAA-8B77-AF520C7FEE9F}" v="26" dt="2021-12-15T18:09:25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1192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glais, Raymond R." userId="11d38996-e8a1-4039-a51b-591f155d5a32" providerId="ADAL" clId="{56EA269B-73FC-4DAA-8B77-AF520C7FEE9F}"/>
    <pc:docChg chg="undo custSel delSld modSld sldOrd modNotesMaster">
      <pc:chgData name="Langlais, Raymond R." userId="11d38996-e8a1-4039-a51b-591f155d5a32" providerId="ADAL" clId="{56EA269B-73FC-4DAA-8B77-AF520C7FEE9F}" dt="2021-12-15T20:09:51.088" v="2351" actId="20577"/>
      <pc:docMkLst>
        <pc:docMk/>
      </pc:docMkLst>
      <pc:sldChg chg="modSp mod">
        <pc:chgData name="Langlais, Raymond R." userId="11d38996-e8a1-4039-a51b-591f155d5a32" providerId="ADAL" clId="{56EA269B-73FC-4DAA-8B77-AF520C7FEE9F}" dt="2021-12-15T17:35:45.404" v="2273" actId="6549"/>
        <pc:sldMkLst>
          <pc:docMk/>
          <pc:sldMk cId="3164635122" sldId="256"/>
        </pc:sldMkLst>
        <pc:spChg chg="mod">
          <ac:chgData name="Langlais, Raymond R." userId="11d38996-e8a1-4039-a51b-591f155d5a32" providerId="ADAL" clId="{56EA269B-73FC-4DAA-8B77-AF520C7FEE9F}" dt="2021-12-15T17:35:45.404" v="2273" actId="6549"/>
          <ac:spMkLst>
            <pc:docMk/>
            <pc:sldMk cId="3164635122" sldId="256"/>
            <ac:spMk id="3" creationId="{00000000-0000-0000-0000-000000000000}"/>
          </ac:spMkLst>
        </pc:spChg>
      </pc:sldChg>
      <pc:sldChg chg="modSp mod">
        <pc:chgData name="Langlais, Raymond R." userId="11d38996-e8a1-4039-a51b-591f155d5a32" providerId="ADAL" clId="{56EA269B-73FC-4DAA-8B77-AF520C7FEE9F}" dt="2021-12-15T17:22:52.357" v="2095" actId="27636"/>
        <pc:sldMkLst>
          <pc:docMk/>
          <pc:sldMk cId="241346410" sldId="273"/>
        </pc:sldMkLst>
        <pc:spChg chg="mod">
          <ac:chgData name="Langlais, Raymond R." userId="11d38996-e8a1-4039-a51b-591f155d5a32" providerId="ADAL" clId="{56EA269B-73FC-4DAA-8B77-AF520C7FEE9F}" dt="2021-12-15T17:22:52.357" v="2095" actId="27636"/>
          <ac:spMkLst>
            <pc:docMk/>
            <pc:sldMk cId="241346410" sldId="273"/>
            <ac:spMk id="3" creationId="{00000000-0000-0000-0000-000000000000}"/>
          </ac:spMkLst>
        </pc:spChg>
      </pc:sldChg>
      <pc:sldChg chg="delSp modSp mod">
        <pc:chgData name="Langlais, Raymond R." userId="11d38996-e8a1-4039-a51b-591f155d5a32" providerId="ADAL" clId="{56EA269B-73FC-4DAA-8B77-AF520C7FEE9F}" dt="2021-12-15T17:25:31.932" v="2135" actId="478"/>
        <pc:sldMkLst>
          <pc:docMk/>
          <pc:sldMk cId="3373628391" sldId="279"/>
        </pc:sldMkLst>
        <pc:spChg chg="mod">
          <ac:chgData name="Langlais, Raymond R." userId="11d38996-e8a1-4039-a51b-591f155d5a32" providerId="ADAL" clId="{56EA269B-73FC-4DAA-8B77-AF520C7FEE9F}" dt="2021-12-15T17:25:02.477" v="2128" actId="1076"/>
          <ac:spMkLst>
            <pc:docMk/>
            <pc:sldMk cId="3373628391" sldId="279"/>
            <ac:spMk id="3" creationId="{00000000-0000-0000-0000-000000000000}"/>
          </ac:spMkLst>
        </pc:spChg>
        <pc:spChg chg="del">
          <ac:chgData name="Langlais, Raymond R." userId="11d38996-e8a1-4039-a51b-591f155d5a32" providerId="ADAL" clId="{56EA269B-73FC-4DAA-8B77-AF520C7FEE9F}" dt="2021-12-15T17:25:31.932" v="2135" actId="478"/>
          <ac:spMkLst>
            <pc:docMk/>
            <pc:sldMk cId="3373628391" sldId="279"/>
            <ac:spMk id="4" creationId="{00000000-0000-0000-0000-000000000000}"/>
          </ac:spMkLst>
        </pc:spChg>
        <pc:spChg chg="mod">
          <ac:chgData name="Langlais, Raymond R." userId="11d38996-e8a1-4039-a51b-591f155d5a32" providerId="ADAL" clId="{56EA269B-73FC-4DAA-8B77-AF520C7FEE9F}" dt="2021-12-15T17:25:20.384" v="2133" actId="1076"/>
          <ac:spMkLst>
            <pc:docMk/>
            <pc:sldMk cId="3373628391" sldId="279"/>
            <ac:spMk id="5" creationId="{00000000-0000-0000-0000-000000000000}"/>
          </ac:spMkLst>
        </pc:spChg>
        <pc:spChg chg="del mod">
          <ac:chgData name="Langlais, Raymond R." userId="11d38996-e8a1-4039-a51b-591f155d5a32" providerId="ADAL" clId="{56EA269B-73FC-4DAA-8B77-AF520C7FEE9F}" dt="2021-12-15T17:25:24.492" v="2134" actId="478"/>
          <ac:spMkLst>
            <pc:docMk/>
            <pc:sldMk cId="3373628391" sldId="279"/>
            <ac:spMk id="6" creationId="{00000000-0000-0000-0000-000000000000}"/>
          </ac:spMkLst>
        </pc:spChg>
        <pc:cxnChg chg="del">
          <ac:chgData name="Langlais, Raymond R." userId="11d38996-e8a1-4039-a51b-591f155d5a32" providerId="ADAL" clId="{56EA269B-73FC-4DAA-8B77-AF520C7FEE9F}" dt="2021-12-15T17:24:06.732" v="2108" actId="478"/>
          <ac:cxnSpMkLst>
            <pc:docMk/>
            <pc:sldMk cId="3373628391" sldId="279"/>
            <ac:cxnSpMk id="9" creationId="{00000000-0000-0000-0000-000000000000}"/>
          </ac:cxnSpMkLst>
        </pc:cxnChg>
      </pc:sldChg>
      <pc:sldChg chg="del">
        <pc:chgData name="Langlais, Raymond R." userId="11d38996-e8a1-4039-a51b-591f155d5a32" providerId="ADAL" clId="{56EA269B-73FC-4DAA-8B77-AF520C7FEE9F}" dt="2021-12-15T17:23:22.695" v="2096" actId="2696"/>
        <pc:sldMkLst>
          <pc:docMk/>
          <pc:sldMk cId="3687833798" sldId="279"/>
        </pc:sldMkLst>
      </pc:sldChg>
      <pc:sldChg chg="del">
        <pc:chgData name="Langlais, Raymond R." userId="11d38996-e8a1-4039-a51b-591f155d5a32" providerId="ADAL" clId="{56EA269B-73FC-4DAA-8B77-AF520C7FEE9F}" dt="2021-12-15T20:06:50.050" v="2334" actId="47"/>
        <pc:sldMkLst>
          <pc:docMk/>
          <pc:sldMk cId="223548661" sldId="280"/>
        </pc:sldMkLst>
      </pc:sldChg>
      <pc:sldChg chg="del">
        <pc:chgData name="Langlais, Raymond R." userId="11d38996-e8a1-4039-a51b-591f155d5a32" providerId="ADAL" clId="{56EA269B-73FC-4DAA-8B77-AF520C7FEE9F}" dt="2021-12-15T17:26:11.653" v="2136" actId="2696"/>
        <pc:sldMkLst>
          <pc:docMk/>
          <pc:sldMk cId="3137384953" sldId="281"/>
        </pc:sldMkLst>
      </pc:sldChg>
      <pc:sldChg chg="modSp mod">
        <pc:chgData name="Langlais, Raymond R." userId="11d38996-e8a1-4039-a51b-591f155d5a32" providerId="ADAL" clId="{56EA269B-73FC-4DAA-8B77-AF520C7FEE9F}" dt="2021-12-15T17:40:39.527" v="2316" actId="20577"/>
        <pc:sldMkLst>
          <pc:docMk/>
          <pc:sldMk cId="3869448831" sldId="281"/>
        </pc:sldMkLst>
        <pc:graphicFrameChg chg="modGraphic">
          <ac:chgData name="Langlais, Raymond R." userId="11d38996-e8a1-4039-a51b-591f155d5a32" providerId="ADAL" clId="{56EA269B-73FC-4DAA-8B77-AF520C7FEE9F}" dt="2021-12-15T17:40:39.527" v="2316" actId="20577"/>
          <ac:graphicFrameMkLst>
            <pc:docMk/>
            <pc:sldMk cId="3869448831" sldId="281"/>
            <ac:graphicFrameMk id="5" creationId="{00000000-0000-0000-0000-000000000000}"/>
          </ac:graphicFrameMkLst>
        </pc:graphicFrameChg>
      </pc:sldChg>
      <pc:sldChg chg="del">
        <pc:chgData name="Langlais, Raymond R." userId="11d38996-e8a1-4039-a51b-591f155d5a32" providerId="ADAL" clId="{56EA269B-73FC-4DAA-8B77-AF520C7FEE9F}" dt="2021-12-15T17:27:08.560" v="2137" actId="2696"/>
        <pc:sldMkLst>
          <pc:docMk/>
          <pc:sldMk cId="1165048686" sldId="282"/>
        </pc:sldMkLst>
      </pc:sldChg>
      <pc:sldChg chg="del">
        <pc:chgData name="Langlais, Raymond R." userId="11d38996-e8a1-4039-a51b-591f155d5a32" providerId="ADAL" clId="{56EA269B-73FC-4DAA-8B77-AF520C7FEE9F}" dt="2021-12-15T20:06:47.170" v="2333" actId="47"/>
        <pc:sldMkLst>
          <pc:docMk/>
          <pc:sldMk cId="3449842977" sldId="284"/>
        </pc:sldMkLst>
      </pc:sldChg>
      <pc:sldChg chg="del">
        <pc:chgData name="Langlais, Raymond R." userId="11d38996-e8a1-4039-a51b-591f155d5a32" providerId="ADAL" clId="{56EA269B-73FC-4DAA-8B77-AF520C7FEE9F}" dt="2021-12-15T20:06:47.170" v="2333" actId="47"/>
        <pc:sldMkLst>
          <pc:docMk/>
          <pc:sldMk cId="899002003" sldId="285"/>
        </pc:sldMkLst>
      </pc:sldChg>
      <pc:sldChg chg="del">
        <pc:chgData name="Langlais, Raymond R." userId="11d38996-e8a1-4039-a51b-591f155d5a32" providerId="ADAL" clId="{56EA269B-73FC-4DAA-8B77-AF520C7FEE9F}" dt="2021-12-15T20:06:47.170" v="2333" actId="47"/>
        <pc:sldMkLst>
          <pc:docMk/>
          <pc:sldMk cId="4184677214" sldId="286"/>
        </pc:sldMkLst>
      </pc:sldChg>
      <pc:sldChg chg="del">
        <pc:chgData name="Langlais, Raymond R." userId="11d38996-e8a1-4039-a51b-591f155d5a32" providerId="ADAL" clId="{56EA269B-73FC-4DAA-8B77-AF520C7FEE9F}" dt="2021-12-15T20:06:47.170" v="2333" actId="47"/>
        <pc:sldMkLst>
          <pc:docMk/>
          <pc:sldMk cId="1586625670" sldId="287"/>
        </pc:sldMkLst>
      </pc:sldChg>
      <pc:sldChg chg="del">
        <pc:chgData name="Langlais, Raymond R." userId="11d38996-e8a1-4039-a51b-591f155d5a32" providerId="ADAL" clId="{56EA269B-73FC-4DAA-8B77-AF520C7FEE9F}" dt="2021-12-15T20:07:25.967" v="2337" actId="2696"/>
        <pc:sldMkLst>
          <pc:docMk/>
          <pc:sldMk cId="2353491718" sldId="290"/>
        </pc:sldMkLst>
      </pc:sldChg>
      <pc:sldChg chg="del">
        <pc:chgData name="Langlais, Raymond R." userId="11d38996-e8a1-4039-a51b-591f155d5a32" providerId="ADAL" clId="{56EA269B-73FC-4DAA-8B77-AF520C7FEE9F}" dt="2021-12-15T17:27:55.320" v="2141" actId="47"/>
        <pc:sldMkLst>
          <pc:docMk/>
          <pc:sldMk cId="2008108039" sldId="292"/>
        </pc:sldMkLst>
      </pc:sldChg>
      <pc:sldChg chg="modSp del mod">
        <pc:chgData name="Langlais, Raymond R." userId="11d38996-e8a1-4039-a51b-591f155d5a32" providerId="ADAL" clId="{56EA269B-73FC-4DAA-8B77-AF520C7FEE9F}" dt="2021-12-15T20:06:54.321" v="2335" actId="47"/>
        <pc:sldMkLst>
          <pc:docMk/>
          <pc:sldMk cId="235213913" sldId="295"/>
        </pc:sldMkLst>
        <pc:spChg chg="mod">
          <ac:chgData name="Langlais, Raymond R." userId="11d38996-e8a1-4039-a51b-591f155d5a32" providerId="ADAL" clId="{56EA269B-73FC-4DAA-8B77-AF520C7FEE9F}" dt="2021-12-15T16:22:17.723" v="1503" actId="1076"/>
          <ac:spMkLst>
            <pc:docMk/>
            <pc:sldMk cId="235213913" sldId="295"/>
            <ac:spMk id="4" creationId="{00000000-0000-0000-0000-000000000000}"/>
          </ac:spMkLst>
        </pc:spChg>
        <pc:graphicFrameChg chg="mod modGraphic">
          <ac:chgData name="Langlais, Raymond R." userId="11d38996-e8a1-4039-a51b-591f155d5a32" providerId="ADAL" clId="{56EA269B-73FC-4DAA-8B77-AF520C7FEE9F}" dt="2021-12-15T16:22:21.606" v="1504" actId="1076"/>
          <ac:graphicFrameMkLst>
            <pc:docMk/>
            <pc:sldMk cId="235213913" sldId="295"/>
            <ac:graphicFrameMk id="5" creationId="{00000000-0000-0000-0000-000000000000}"/>
          </ac:graphicFrameMkLst>
        </pc:graphicFrameChg>
      </pc:sldChg>
      <pc:sldChg chg="del ord">
        <pc:chgData name="Langlais, Raymond R." userId="11d38996-e8a1-4039-a51b-591f155d5a32" providerId="ADAL" clId="{56EA269B-73FC-4DAA-8B77-AF520C7FEE9F}" dt="2021-12-15T17:29:55.507" v="2155" actId="47"/>
        <pc:sldMkLst>
          <pc:docMk/>
          <pc:sldMk cId="1775110312" sldId="296"/>
        </pc:sldMkLst>
      </pc:sldChg>
      <pc:sldChg chg="del">
        <pc:chgData name="Langlais, Raymond R." userId="11d38996-e8a1-4039-a51b-591f155d5a32" providerId="ADAL" clId="{56EA269B-73FC-4DAA-8B77-AF520C7FEE9F}" dt="2021-12-15T17:27:08.560" v="2137" actId="2696"/>
        <pc:sldMkLst>
          <pc:docMk/>
          <pc:sldMk cId="2945974671" sldId="300"/>
        </pc:sldMkLst>
      </pc:sldChg>
      <pc:sldChg chg="addSp modSp del mod">
        <pc:chgData name="Langlais, Raymond R." userId="11d38996-e8a1-4039-a51b-591f155d5a32" providerId="ADAL" clId="{56EA269B-73FC-4DAA-8B77-AF520C7FEE9F}" dt="2021-12-15T17:27:08.560" v="2137" actId="2696"/>
        <pc:sldMkLst>
          <pc:docMk/>
          <pc:sldMk cId="898858083" sldId="301"/>
        </pc:sldMkLst>
        <pc:spChg chg="add mod">
          <ac:chgData name="Langlais, Raymond R." userId="11d38996-e8a1-4039-a51b-591f155d5a32" providerId="ADAL" clId="{56EA269B-73FC-4DAA-8B77-AF520C7FEE9F}" dt="2021-12-15T14:05:03.305" v="76" actId="14100"/>
          <ac:spMkLst>
            <pc:docMk/>
            <pc:sldMk cId="898858083" sldId="301"/>
            <ac:spMk id="26" creationId="{841E8122-6D40-4291-A5FA-47A87BB54792}"/>
          </ac:spMkLst>
        </pc:spChg>
        <pc:spChg chg="mod">
          <ac:chgData name="Langlais, Raymond R." userId="11d38996-e8a1-4039-a51b-591f155d5a32" providerId="ADAL" clId="{56EA269B-73FC-4DAA-8B77-AF520C7FEE9F}" dt="2021-12-15T14:04:26.646" v="53" actId="20577"/>
          <ac:spMkLst>
            <pc:docMk/>
            <pc:sldMk cId="898858083" sldId="301"/>
            <ac:spMk id="59" creationId="{00000000-0000-0000-0000-000000000000}"/>
          </ac:spMkLst>
        </pc:spChg>
      </pc:sldChg>
      <pc:sldChg chg="del">
        <pc:chgData name="Langlais, Raymond R." userId="11d38996-e8a1-4039-a51b-591f155d5a32" providerId="ADAL" clId="{56EA269B-73FC-4DAA-8B77-AF520C7FEE9F}" dt="2021-12-15T17:27:28.969" v="2138" actId="2696"/>
        <pc:sldMkLst>
          <pc:docMk/>
          <pc:sldMk cId="1615536157" sldId="303"/>
        </pc:sldMkLst>
      </pc:sldChg>
      <pc:sldChg chg="del">
        <pc:chgData name="Langlais, Raymond R." userId="11d38996-e8a1-4039-a51b-591f155d5a32" providerId="ADAL" clId="{56EA269B-73FC-4DAA-8B77-AF520C7FEE9F}" dt="2021-12-15T17:27:28.969" v="2138" actId="2696"/>
        <pc:sldMkLst>
          <pc:docMk/>
          <pc:sldMk cId="356380181" sldId="304"/>
        </pc:sldMkLst>
      </pc:sldChg>
      <pc:sldChg chg="del">
        <pc:chgData name="Langlais, Raymond R." userId="11d38996-e8a1-4039-a51b-591f155d5a32" providerId="ADAL" clId="{56EA269B-73FC-4DAA-8B77-AF520C7FEE9F}" dt="2021-12-15T17:27:28.969" v="2138" actId="2696"/>
        <pc:sldMkLst>
          <pc:docMk/>
          <pc:sldMk cId="667680126" sldId="305"/>
        </pc:sldMkLst>
      </pc:sldChg>
      <pc:sldChg chg="modSp mod">
        <pc:chgData name="Langlais, Raymond R." userId="11d38996-e8a1-4039-a51b-591f155d5a32" providerId="ADAL" clId="{56EA269B-73FC-4DAA-8B77-AF520C7FEE9F}" dt="2021-12-15T17:35:21.346" v="2271" actId="20577"/>
        <pc:sldMkLst>
          <pc:docMk/>
          <pc:sldMk cId="3560665911" sldId="305"/>
        </pc:sldMkLst>
        <pc:spChg chg="mod">
          <ac:chgData name="Langlais, Raymond R." userId="11d38996-e8a1-4039-a51b-591f155d5a32" providerId="ADAL" clId="{56EA269B-73FC-4DAA-8B77-AF520C7FEE9F}" dt="2021-12-15T17:35:21.346" v="2271" actId="20577"/>
          <ac:spMkLst>
            <pc:docMk/>
            <pc:sldMk cId="3560665911" sldId="305"/>
            <ac:spMk id="3" creationId="{00000000-0000-0000-0000-000000000000}"/>
          </ac:spMkLst>
        </pc:spChg>
      </pc:sldChg>
      <pc:sldChg chg="del">
        <pc:chgData name="Langlais, Raymond R." userId="11d38996-e8a1-4039-a51b-591f155d5a32" providerId="ADAL" clId="{56EA269B-73FC-4DAA-8B77-AF520C7FEE9F}" dt="2021-12-15T17:27:28.969" v="2138" actId="2696"/>
        <pc:sldMkLst>
          <pc:docMk/>
          <pc:sldMk cId="140296280" sldId="306"/>
        </pc:sldMkLst>
      </pc:sldChg>
      <pc:sldChg chg="delSp modSp mod ord">
        <pc:chgData name="Langlais, Raymond R." userId="11d38996-e8a1-4039-a51b-591f155d5a32" providerId="ADAL" clId="{56EA269B-73FC-4DAA-8B77-AF520C7FEE9F}" dt="2021-12-15T17:53:17.159" v="2330" actId="478"/>
        <pc:sldMkLst>
          <pc:docMk/>
          <pc:sldMk cId="2739514235" sldId="310"/>
        </pc:sldMkLst>
        <pc:spChg chg="mod">
          <ac:chgData name="Langlais, Raymond R." userId="11d38996-e8a1-4039-a51b-591f155d5a32" providerId="ADAL" clId="{56EA269B-73FC-4DAA-8B77-AF520C7FEE9F}" dt="2021-12-15T14:06:28.857" v="88" actId="6549"/>
          <ac:spMkLst>
            <pc:docMk/>
            <pc:sldMk cId="2739514235" sldId="310"/>
            <ac:spMk id="20" creationId="{00000000-0000-0000-0000-000000000000}"/>
          </ac:spMkLst>
        </pc:spChg>
        <pc:spChg chg="del">
          <ac:chgData name="Langlais, Raymond R." userId="11d38996-e8a1-4039-a51b-591f155d5a32" providerId="ADAL" clId="{56EA269B-73FC-4DAA-8B77-AF520C7FEE9F}" dt="2021-12-15T17:34:52.220" v="2268" actId="478"/>
          <ac:spMkLst>
            <pc:docMk/>
            <pc:sldMk cId="2739514235" sldId="310"/>
            <ac:spMk id="93" creationId="{00000000-0000-0000-0000-000000000000}"/>
          </ac:spMkLst>
        </pc:spChg>
        <pc:spChg chg="del mod">
          <ac:chgData name="Langlais, Raymond R." userId="11d38996-e8a1-4039-a51b-591f155d5a32" providerId="ADAL" clId="{56EA269B-73FC-4DAA-8B77-AF520C7FEE9F}" dt="2021-12-15T17:53:14.783" v="2329" actId="478"/>
          <ac:spMkLst>
            <pc:docMk/>
            <pc:sldMk cId="2739514235" sldId="310"/>
            <ac:spMk id="94" creationId="{00000000-0000-0000-0000-000000000000}"/>
          </ac:spMkLst>
        </pc:spChg>
        <pc:spChg chg="del">
          <ac:chgData name="Langlais, Raymond R." userId="11d38996-e8a1-4039-a51b-591f155d5a32" providerId="ADAL" clId="{56EA269B-73FC-4DAA-8B77-AF520C7FEE9F}" dt="2021-12-15T17:34:56.099" v="2269" actId="478"/>
          <ac:spMkLst>
            <pc:docMk/>
            <pc:sldMk cId="2739514235" sldId="310"/>
            <ac:spMk id="95" creationId="{00000000-0000-0000-0000-000000000000}"/>
          </ac:spMkLst>
        </pc:spChg>
        <pc:spChg chg="del">
          <ac:chgData name="Langlais, Raymond R." userId="11d38996-e8a1-4039-a51b-591f155d5a32" providerId="ADAL" clId="{56EA269B-73FC-4DAA-8B77-AF520C7FEE9F}" dt="2021-12-15T17:53:17.159" v="2330" actId="478"/>
          <ac:spMkLst>
            <pc:docMk/>
            <pc:sldMk cId="2739514235" sldId="310"/>
            <ac:spMk id="96" creationId="{00000000-0000-0000-0000-000000000000}"/>
          </ac:spMkLst>
        </pc:spChg>
        <pc:spChg chg="del">
          <ac:chgData name="Langlais, Raymond R." userId="11d38996-e8a1-4039-a51b-591f155d5a32" providerId="ADAL" clId="{56EA269B-73FC-4DAA-8B77-AF520C7FEE9F}" dt="2021-12-15T17:34:59.475" v="2270" actId="478"/>
          <ac:spMkLst>
            <pc:docMk/>
            <pc:sldMk cId="2739514235" sldId="310"/>
            <ac:spMk id="97" creationId="{00000000-0000-0000-0000-000000000000}"/>
          </ac:spMkLst>
        </pc:spChg>
      </pc:sldChg>
      <pc:sldChg chg="delSp modSp mod ord">
        <pc:chgData name="Langlais, Raymond R." userId="11d38996-e8a1-4039-a51b-591f155d5a32" providerId="ADAL" clId="{56EA269B-73FC-4DAA-8B77-AF520C7FEE9F}" dt="2021-12-15T17:34:38.973" v="2265"/>
        <pc:sldMkLst>
          <pc:docMk/>
          <pc:sldMk cId="3188578438" sldId="311"/>
        </pc:sldMkLst>
        <pc:spChg chg="mod">
          <ac:chgData name="Langlais, Raymond R." userId="11d38996-e8a1-4039-a51b-591f155d5a32" providerId="ADAL" clId="{56EA269B-73FC-4DAA-8B77-AF520C7FEE9F}" dt="2021-12-15T17:32:40.193" v="2171" actId="20577"/>
          <ac:spMkLst>
            <pc:docMk/>
            <pc:sldMk cId="3188578438" sldId="311"/>
            <ac:spMk id="2" creationId="{00000000-0000-0000-0000-000000000000}"/>
          </ac:spMkLst>
        </pc:spChg>
        <pc:spChg chg="mod">
          <ac:chgData name="Langlais, Raymond R." userId="11d38996-e8a1-4039-a51b-591f155d5a32" providerId="ADAL" clId="{56EA269B-73FC-4DAA-8B77-AF520C7FEE9F}" dt="2021-12-15T17:08:48.924" v="1875" actId="13926"/>
          <ac:spMkLst>
            <pc:docMk/>
            <pc:sldMk cId="3188578438" sldId="311"/>
            <ac:spMk id="3" creationId="{00000000-0000-0000-0000-000000000000}"/>
          </ac:spMkLst>
        </pc:spChg>
        <pc:spChg chg="del">
          <ac:chgData name="Langlais, Raymond R." userId="11d38996-e8a1-4039-a51b-591f155d5a32" providerId="ADAL" clId="{56EA269B-73FC-4DAA-8B77-AF520C7FEE9F}" dt="2021-12-15T14:35:35.381" v="97" actId="478"/>
          <ac:spMkLst>
            <pc:docMk/>
            <pc:sldMk cId="3188578438" sldId="311"/>
            <ac:spMk id="4" creationId="{00000000-0000-0000-0000-000000000000}"/>
          </ac:spMkLst>
        </pc:spChg>
      </pc:sldChg>
      <pc:sldChg chg="del">
        <pc:chgData name="Langlais, Raymond R." userId="11d38996-e8a1-4039-a51b-591f155d5a32" providerId="ADAL" clId="{56EA269B-73FC-4DAA-8B77-AF520C7FEE9F}" dt="2021-12-15T17:28:24.018" v="2144" actId="2696"/>
        <pc:sldMkLst>
          <pc:docMk/>
          <pc:sldMk cId="0" sldId="318"/>
        </pc:sldMkLst>
      </pc:sldChg>
      <pc:sldChg chg="addSp modSp">
        <pc:chgData name="Langlais, Raymond R." userId="11d38996-e8a1-4039-a51b-591f155d5a32" providerId="ADAL" clId="{56EA269B-73FC-4DAA-8B77-AF520C7FEE9F}" dt="2021-12-15T17:37:40.988" v="2276" actId="1076"/>
        <pc:sldMkLst>
          <pc:docMk/>
          <pc:sldMk cId="1559582193" sldId="318"/>
        </pc:sldMkLst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86" creationId="{39434A24-F920-41E8-8EED-0D9D6DB2089D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87" creationId="{12B99A20-3B72-483D-978A-A67461CF06D8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88" creationId="{09DAAFE6-FD56-446C-AB9C-5EF4AA9801EF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206" creationId="{FC9B2C25-B6AF-4EA9-954B-16E647D8E021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207" creationId="{EC7CE508-D1B0-4F5F-BC23-C4D71DAB544C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208" creationId="{FF511FFA-6E4A-403E-B1A4-D9E63274D7E9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213" creationId="{D82C80B2-8BB8-4F2F-945E-A861E6D68316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215" creationId="{88BDA566-1325-44F5-9838-8C7BC2DBC353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257" creationId="{2D0ABA32-CEDD-4154-8A0D-CE4BF29D265E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06" creationId="{37F64079-7202-4B59-AF40-72E349A0C316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07" creationId="{76117041-FF79-4046-9786-26E9CBB6112F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08" creationId="{E3EF1089-50BA-4977-986C-568CCE7A63E3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09" creationId="{E06AEFD2-3C1D-4889-BEBB-43EFA29AEA7F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10" creationId="{EFDDF40D-AD04-4A7F-84EB-0FB03ACEA0F6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11" creationId="{BF05F373-E9DD-499D-BFE4-A3EA93060CB9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12" creationId="{AD4CCB20-FCDA-4F9F-ACC2-B72499C4ABA8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13" creationId="{D9F22FAC-7906-4496-A09A-D43C2FB103E3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14" creationId="{208400DA-AC3F-4C2D-97A1-D81ECBDDD9F4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15" creationId="{19F843FD-F4AF-488C-903C-7D5BAFF96479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16" creationId="{B0573A0B-DD4C-4C36-BB00-5A692D41D696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17" creationId="{B8C2EE23-CAF3-4A0B-899E-33BDE7E58B5C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18" creationId="{0B09B734-D71C-467D-A35C-8993B57F0676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19" creationId="{662EEE52-BD8F-4696-9083-0FB0F0BFF85D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20" creationId="{26C0F28B-C836-4ADF-8148-AF209145136C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21" creationId="{6E9B46F6-306A-4199-8E93-9B6471C810D0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22" creationId="{14407911-4B10-472E-BA5D-7F29FA7EF10D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23" creationId="{963679F2-4B53-4BCF-923E-B2BA67B96C36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24" creationId="{47C3C238-E289-4005-AF41-1C826FE331A2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25" creationId="{00D602B7-166D-4DCD-BBE9-C2B11119012C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26" creationId="{3283BB72-2E5A-4F8D-AAE4-D782B96DA5D5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27" creationId="{B9DB639F-2CA3-4A09-BBC9-7DB7F2964E47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28" creationId="{26E31CDB-8C9F-4949-94CD-EC314FDA058F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29" creationId="{0B7865A7-142A-43E9-8250-D02A1DAAD4AF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30" creationId="{2C681D37-4ED2-43C1-BAEE-79A3257FBC55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31" creationId="{015B4D9C-CB98-4624-BB65-C6F36877F30F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32" creationId="{F9F7EC3C-990E-435B-B429-12E706C9CDD4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38" creationId="{436C17E1-202F-4BFC-AA7C-764DC4C2E537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40" creationId="{4BD35803-0B6F-41BD-A08B-3920DF65BAA5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452" creationId="{D6C56994-CCE5-4DCC-B089-0D078B5627B1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72" creationId="{95F95BAA-F79A-4D99-86D6-3DB63065FED5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73" creationId="{B259E0B8-3C7B-4B75-9981-12774971B425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74" creationId="{8467A3C1-9C82-4C7F-A252-BFE55084914B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75" creationId="{4DC81EA5-D367-4BA6-9812-EE1D9614CE46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76" creationId="{85A851C8-979B-4DE5-811D-97015B1BA3BA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77" creationId="{83C7A003-1BA3-4B50-88E2-331398FEE90F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78" creationId="{87D72FCD-2F1D-4B0C-80CB-CA6240255381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79" creationId="{9C1D86ED-AF3C-4CB4-AC0F-80BF2BA3F6E8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80" creationId="{450D0BF6-919A-442E-9B46-DB9EB6C698D9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81" creationId="{647BB3CB-2AFA-4AB9-A4BB-17F7E0839D27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82" creationId="{64B5F803-7AED-49CE-A1A8-8E7F3D07A48F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83" creationId="{86E8185F-3031-4389-B3DD-AB85FF63A83D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84" creationId="{7237DC84-2A1C-4F59-BA10-87C193F0060B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85" creationId="{9F55D3EF-1447-482E-81AF-7E2E0EEA9F1B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86" creationId="{268DF61F-C75D-4EC1-8358-9D206428808E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87" creationId="{7978B768-0A4A-4E22-BAF5-D57F9B482CC8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88" creationId="{6F1A1989-D5BC-45A4-9B3F-89BBE984C2F9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89" creationId="{18F7EB54-F421-46EC-BC77-A9F245485844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90" creationId="{B6FE3AB8-AC0A-4EC7-8BDB-E6B609E8C873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92" creationId="{8E4FAEF7-C431-46C0-8AAE-533981208DE8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1098" creationId="{F7C3D05D-88B0-4FAE-97CE-732CB45596CD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3077" creationId="{A14CF416-3A20-495F-B188-B6A1BB33E6DB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3078" creationId="{3EA7C47E-5545-44C4-B39C-110869AFEE27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3079" creationId="{5BF303C3-F71A-4BD6-B00D-DACFEA953773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3080" creationId="{0548A4D4-FEFB-4FA3-A5D0-97661EB8EB43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61" creationId="{415E1906-36D6-48BB-8FEE-03D651B62DCB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62" creationId="{37F6DCC6-59BA-45E1-94FF-22E5C1D78C1A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63" creationId="{E8173B44-896A-4AD8-9576-246FD7E0A89B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64" creationId="{CE2821C7-3FC7-470D-B90D-75BACF8FCBB1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65" creationId="{1420705A-A01A-4F43-9EE2-05E1A1BF8C5F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66" creationId="{15CB975E-DC75-43AA-A38A-0B37A649505F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69" creationId="{FDB891B4-B1DE-4ABB-B485-D6454053C6FD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71" creationId="{C828C2BB-7AF9-4FFD-B5C4-B61830D9C6DC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72" creationId="{25074A03-7E04-4A2E-B9DB-DD57538A82A3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74" creationId="{96B73AA0-9DAC-442B-A10A-761E6C000B5A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75" creationId="{FD91A9D6-DBAC-48DB-9248-F6036959981E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81" creationId="{D6C6A679-9B4A-4C91-B260-CCC4B54BF0EC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82" creationId="{F1516D80-BDE7-4957-93F2-55331CA04E58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83" creationId="{B284D8FE-0E41-46D4-BDE5-D660B64F9804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84" creationId="{C6638A55-57B4-4E68-955D-2193148ED62C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85" creationId="{384F878F-2A51-48D0-B1DF-6C6F0F423889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96" creationId="{791D0A7E-997E-4D10-B50E-2BD5BD531FF6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198" creationId="{9E1254F9-713B-419B-BFDC-FD2A3F6BAB79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00" creationId="{534115FF-E13A-43C3-A6A2-DDFE6A8FD4E6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01" creationId="{6C42E5BB-C54D-475D-924B-1F22882A185A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02" creationId="{55C9EC08-4515-4F45-8FC3-B9CFEAD275BC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03" creationId="{F20C2728-27D1-46A4-8406-781AD4548F5F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04" creationId="{E9454531-F794-4753-B655-7361715D3D76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05" creationId="{324AF84E-5F73-4381-9B67-962DE714CF79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06" creationId="{1A5A2717-967A-4DF2-9C6E-B3B218B12F49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08" creationId="{3DBE98C1-F88C-46DD-AF69-9F6D3850F208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10" creationId="{B7EF9CBD-5D01-4FDB-8092-7A00D1BCBDAF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11" creationId="{FB9C051E-99C8-4765-93B0-C0007EEDDB37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12" creationId="{87027574-DD4E-4E2D-978F-C8569E6B0AE8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13" creationId="{82D3C079-A51F-422A-8221-BEE33E672D94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14" creationId="{D57CFFFA-67FB-40F3-9C07-75ADFD85AD53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15" creationId="{9BB67E47-4029-4D4F-BBAE-696ACA0A89F5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16" creationId="{6937399F-BA97-497F-AF79-0155F12AB1BC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17" creationId="{8B51AE74-BF50-4FC8-B2EA-A3475C79EAF2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18" creationId="{010ACC8B-0C6A-41B2-ABCF-7FA3369E4C4A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19" creationId="{C7DF453A-722C-4DE0-9409-0A204A5F5D9F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20" creationId="{8ED448C1-2DA4-4B67-BF20-975750C0368D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21" creationId="{41636436-DB4A-41FD-BC66-6C12B42E5039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22" creationId="{D11B5A77-9A00-49B0-A0C5-86F00E597755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23" creationId="{82641CD1-D946-4353-AE88-817CA1D93373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24" creationId="{87571231-33A2-4F38-AC6A-D69053AA0210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25" creationId="{BD86C61F-DE85-4C3E-8164-050CAE4928A3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26" creationId="{3C5CBEC6-8CD1-415E-9CEB-A705A6182525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27" creationId="{9B0211E6-98CD-4DF7-9BAB-064007944E2F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28" creationId="{2645A073-76F1-43AA-8630-C635A6F65590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29" creationId="{F2E8186B-A649-49D6-80E1-767F6E4A6748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30" creationId="{1032DDC5-E2B3-4246-8073-AF192F165915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31" creationId="{F53F0842-3E94-428F-B43F-18E751D1D780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33" creationId="{247C5D25-4E0F-4B30-B8D3-40F2E978DC83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35" creationId="{893A2F1B-4D57-4F26-9A89-2EFDFFBE1B7A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36" creationId="{890B53CC-B5BE-43DE-A15E-4D35E7982899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37" creationId="{7B0B9381-F6B5-4BC0-9A9A-8103B2CEB2B9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38" creationId="{7FEA73FF-041D-45A0-93A1-E40EEFAAA510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39" creationId="{D881698F-E0C3-42AC-AD12-711D59DD91B6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40" creationId="{FCE64D55-0F3C-4EFA-81DD-34CC6380BB3F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41" creationId="{0BFF73A2-5466-46A1-9EE1-CFA5958D3B95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42" creationId="{6D057839-FBBB-42BD-A137-A020B6414748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43" creationId="{A1B04094-A87D-4513-B198-9F32FD00A44F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44" creationId="{55FB493B-3839-440E-B7C2-14DEE18A7D93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45" creationId="{9C5481C0-24CF-4A80-9F72-D383E3B4452D}"/>
          </ac:spMkLst>
        </pc:spChg>
        <pc:spChg chg="mod">
          <ac:chgData name="Langlais, Raymond R." userId="11d38996-e8a1-4039-a51b-591f155d5a32" providerId="ADAL" clId="{56EA269B-73FC-4DAA-8B77-AF520C7FEE9F}" dt="2021-12-15T17:37:40.988" v="2276" actId="1076"/>
          <ac:spMkLst>
            <pc:docMk/>
            <pc:sldMk cId="1559582193" sldId="318"/>
            <ac:spMk id="6246" creationId="{E890256E-F563-4AAA-B202-AEA3617D4278}"/>
          </ac:spMkLst>
        </pc:spChg>
        <pc:grpChg chg="add mod">
          <ac:chgData name="Langlais, Raymond R." userId="11d38996-e8a1-4039-a51b-591f155d5a32" providerId="ADAL" clId="{56EA269B-73FC-4DAA-8B77-AF520C7FEE9F}" dt="2021-12-15T17:37:40.988" v="2276" actId="1076"/>
          <ac:grpSpMkLst>
            <pc:docMk/>
            <pc:sldMk cId="1559582193" sldId="318"/>
            <ac:grpSpMk id="2" creationId="{74B0AF55-55F1-43B9-A6BB-AF8A8DCBDE9B}"/>
          </ac:grpSpMkLst>
        </pc:grpChg>
        <pc:grpChg chg="mod">
          <ac:chgData name="Langlais, Raymond R." userId="11d38996-e8a1-4039-a51b-591f155d5a32" providerId="ADAL" clId="{56EA269B-73FC-4DAA-8B77-AF520C7FEE9F}" dt="2021-12-15T17:37:40.988" v="2276" actId="1076"/>
          <ac:grpSpMkLst>
            <pc:docMk/>
            <pc:sldMk cId="1559582193" sldId="318"/>
            <ac:grpSpMk id="8" creationId="{1F3AB2A5-C704-46FF-A57A-3577A9B5692D}"/>
          </ac:grpSpMkLst>
        </pc:grpChg>
        <pc:grpChg chg="mod">
          <ac:chgData name="Langlais, Raymond R." userId="11d38996-e8a1-4039-a51b-591f155d5a32" providerId="ADAL" clId="{56EA269B-73FC-4DAA-8B77-AF520C7FEE9F}" dt="2021-12-15T17:37:40.988" v="2276" actId="1076"/>
          <ac:grpSpMkLst>
            <pc:docMk/>
            <pc:sldMk cId="1559582193" sldId="318"/>
            <ac:grpSpMk id="9" creationId="{A7F891F2-3180-47B6-B835-62C89230C082}"/>
          </ac:grpSpMkLst>
        </pc:grpChg>
        <pc:grpChg chg="mod">
          <ac:chgData name="Langlais, Raymond R." userId="11d38996-e8a1-4039-a51b-591f155d5a32" providerId="ADAL" clId="{56EA269B-73FC-4DAA-8B77-AF520C7FEE9F}" dt="2021-12-15T17:37:40.988" v="2276" actId="1076"/>
          <ac:grpSpMkLst>
            <pc:docMk/>
            <pc:sldMk cId="1559582193" sldId="318"/>
            <ac:grpSpMk id="6150" creationId="{2AB876A9-7CAA-49B7-9CFF-F0681CA11552}"/>
          </ac:grpSpMkLst>
        </pc:grpChg>
        <pc:grpChg chg="mod">
          <ac:chgData name="Langlais, Raymond R." userId="11d38996-e8a1-4039-a51b-591f155d5a32" providerId="ADAL" clId="{56EA269B-73FC-4DAA-8B77-AF520C7FEE9F}" dt="2021-12-15T17:37:40.988" v="2276" actId="1076"/>
          <ac:grpSpMkLst>
            <pc:docMk/>
            <pc:sldMk cId="1559582193" sldId="318"/>
            <ac:grpSpMk id="6160" creationId="{D7425EAC-5C53-4E88-9DA9-BA6AD03FD232}"/>
          </ac:grpSpMkLst>
        </pc:grpChg>
        <pc:grpChg chg="mod">
          <ac:chgData name="Langlais, Raymond R." userId="11d38996-e8a1-4039-a51b-591f155d5a32" providerId="ADAL" clId="{56EA269B-73FC-4DAA-8B77-AF520C7FEE9F}" dt="2021-12-15T17:37:40.988" v="2276" actId="1076"/>
          <ac:grpSpMkLst>
            <pc:docMk/>
            <pc:sldMk cId="1559582193" sldId="318"/>
            <ac:grpSpMk id="6167" creationId="{A6BE65AD-A9DE-43CA-8A67-CABC02B018C8}"/>
          </ac:grpSpMkLst>
        </pc:grpChg>
        <pc:grpChg chg="mod">
          <ac:chgData name="Langlais, Raymond R." userId="11d38996-e8a1-4039-a51b-591f155d5a32" providerId="ADAL" clId="{56EA269B-73FC-4DAA-8B77-AF520C7FEE9F}" dt="2021-12-15T17:37:40.988" v="2276" actId="1076"/>
          <ac:grpSpMkLst>
            <pc:docMk/>
            <pc:sldMk cId="1559582193" sldId="318"/>
            <ac:grpSpMk id="6168" creationId="{26F2E39B-C3E2-4393-A12D-653D53BB4782}"/>
          </ac:grpSpMkLst>
        </pc:grpChg>
        <pc:grpChg chg="mod">
          <ac:chgData name="Langlais, Raymond R." userId="11d38996-e8a1-4039-a51b-591f155d5a32" providerId="ADAL" clId="{56EA269B-73FC-4DAA-8B77-AF520C7FEE9F}" dt="2021-12-15T17:37:40.988" v="2276" actId="1076"/>
          <ac:grpSpMkLst>
            <pc:docMk/>
            <pc:sldMk cId="1559582193" sldId="318"/>
            <ac:grpSpMk id="6178" creationId="{1AF434DE-DA07-4E39-A56E-734EEBCFFD9A}"/>
          </ac:grpSpMkLst>
        </pc:grpChg>
        <pc:grpChg chg="mod">
          <ac:chgData name="Langlais, Raymond R." userId="11d38996-e8a1-4039-a51b-591f155d5a32" providerId="ADAL" clId="{56EA269B-73FC-4DAA-8B77-AF520C7FEE9F}" dt="2021-12-15T17:37:40.988" v="2276" actId="1076"/>
          <ac:grpSpMkLst>
            <pc:docMk/>
            <pc:sldMk cId="1559582193" sldId="318"/>
            <ac:grpSpMk id="6207" creationId="{F67DEDBE-6451-4B26-890B-1AF35EAB77CA}"/>
          </ac:grpSpMkLst>
        </pc:grpChg>
        <pc:grpChg chg="mod">
          <ac:chgData name="Langlais, Raymond R." userId="11d38996-e8a1-4039-a51b-591f155d5a32" providerId="ADAL" clId="{56EA269B-73FC-4DAA-8B77-AF520C7FEE9F}" dt="2021-12-15T17:37:40.988" v="2276" actId="1076"/>
          <ac:grpSpMkLst>
            <pc:docMk/>
            <pc:sldMk cId="1559582193" sldId="318"/>
            <ac:grpSpMk id="6209" creationId="{793FAFB4-B9B9-4009-B030-3B1417597711}"/>
          </ac:grpSpMkLst>
        </pc:grpChg>
        <pc:grpChg chg="mod">
          <ac:chgData name="Langlais, Raymond R." userId="11d38996-e8a1-4039-a51b-591f155d5a32" providerId="ADAL" clId="{56EA269B-73FC-4DAA-8B77-AF520C7FEE9F}" dt="2021-12-15T17:37:40.988" v="2276" actId="1076"/>
          <ac:grpSpMkLst>
            <pc:docMk/>
            <pc:sldMk cId="1559582193" sldId="318"/>
            <ac:grpSpMk id="6232" creationId="{6DF21BA1-FFBA-4048-97AE-27F36243717A}"/>
          </ac:grpSpMkLst>
        </pc:grpChg>
        <pc:grpChg chg="mod">
          <ac:chgData name="Langlais, Raymond R." userId="11d38996-e8a1-4039-a51b-591f155d5a32" providerId="ADAL" clId="{56EA269B-73FC-4DAA-8B77-AF520C7FEE9F}" dt="2021-12-15T17:37:40.988" v="2276" actId="1076"/>
          <ac:grpSpMkLst>
            <pc:docMk/>
            <pc:sldMk cId="1559582193" sldId="318"/>
            <ac:grpSpMk id="6234" creationId="{E72B34AA-5BBD-48D1-AE7D-9A52AC755CD8}"/>
          </ac:grpSpMkLst>
        </pc:grpChg>
        <pc:picChg chg="mod">
          <ac:chgData name="Langlais, Raymond R." userId="11d38996-e8a1-4039-a51b-591f155d5a32" providerId="ADAL" clId="{56EA269B-73FC-4DAA-8B77-AF520C7FEE9F}" dt="2021-12-15T17:37:40.988" v="2276" actId="1076"/>
          <ac:picMkLst>
            <pc:docMk/>
            <pc:sldMk cId="1559582193" sldId="318"/>
            <ac:picMk id="6146" creationId="{A0BBFC61-A91E-4E8E-90C6-BC000127B0BE}"/>
          </ac:picMkLst>
        </pc:picChg>
      </pc:sldChg>
      <pc:sldChg chg="modSp del mod">
        <pc:chgData name="Langlais, Raymond R." userId="11d38996-e8a1-4039-a51b-591f155d5a32" providerId="ADAL" clId="{56EA269B-73FC-4DAA-8B77-AF520C7FEE9F}" dt="2021-12-15T20:07:18.406" v="2336" actId="2696"/>
        <pc:sldMkLst>
          <pc:docMk/>
          <pc:sldMk cId="709354058" sldId="319"/>
        </pc:sldMkLst>
        <pc:spChg chg="mod">
          <ac:chgData name="Langlais, Raymond R." userId="11d38996-e8a1-4039-a51b-591f155d5a32" providerId="ADAL" clId="{56EA269B-73FC-4DAA-8B77-AF520C7FEE9F}" dt="2021-12-15T15:54:45.470" v="912" actId="20577"/>
          <ac:spMkLst>
            <pc:docMk/>
            <pc:sldMk cId="709354058" sldId="319"/>
            <ac:spMk id="2" creationId="{00000000-0000-0000-0000-000000000000}"/>
          </ac:spMkLst>
        </pc:spChg>
        <pc:spChg chg="mod">
          <ac:chgData name="Langlais, Raymond R." userId="11d38996-e8a1-4039-a51b-591f155d5a32" providerId="ADAL" clId="{56EA269B-73FC-4DAA-8B77-AF520C7FEE9F}" dt="2021-12-15T16:22:32.154" v="1505" actId="1076"/>
          <ac:spMkLst>
            <pc:docMk/>
            <pc:sldMk cId="709354058" sldId="319"/>
            <ac:spMk id="4" creationId="{00000000-0000-0000-0000-000000000000}"/>
          </ac:spMkLst>
        </pc:spChg>
        <pc:graphicFrameChg chg="mod modGraphic">
          <ac:chgData name="Langlais, Raymond R." userId="11d38996-e8a1-4039-a51b-591f155d5a32" providerId="ADAL" clId="{56EA269B-73FC-4DAA-8B77-AF520C7FEE9F}" dt="2021-12-15T16:22:34.868" v="1506" actId="1076"/>
          <ac:graphicFrameMkLst>
            <pc:docMk/>
            <pc:sldMk cId="709354058" sldId="319"/>
            <ac:graphicFrameMk id="5" creationId="{00000000-0000-0000-0000-000000000000}"/>
          </ac:graphicFrameMkLst>
        </pc:graphicFrameChg>
      </pc:sldChg>
      <pc:sldChg chg="modSp mod ord">
        <pc:chgData name="Langlais, Raymond R." userId="11d38996-e8a1-4039-a51b-591f155d5a32" providerId="ADAL" clId="{56EA269B-73FC-4DAA-8B77-AF520C7FEE9F}" dt="2021-12-15T17:34:41.055" v="2267"/>
        <pc:sldMkLst>
          <pc:docMk/>
          <pc:sldMk cId="3549234344" sldId="320"/>
        </pc:sldMkLst>
        <pc:spChg chg="mod">
          <ac:chgData name="Langlais, Raymond R." userId="11d38996-e8a1-4039-a51b-591f155d5a32" providerId="ADAL" clId="{56EA269B-73FC-4DAA-8B77-AF520C7FEE9F}" dt="2021-12-15T17:33:04.519" v="2188" actId="20577"/>
          <ac:spMkLst>
            <pc:docMk/>
            <pc:sldMk cId="3549234344" sldId="320"/>
            <ac:spMk id="2" creationId="{00000000-0000-0000-0000-000000000000}"/>
          </ac:spMkLst>
        </pc:spChg>
        <pc:spChg chg="mod">
          <ac:chgData name="Langlais, Raymond R." userId="11d38996-e8a1-4039-a51b-591f155d5a32" providerId="ADAL" clId="{56EA269B-73FC-4DAA-8B77-AF520C7FEE9F}" dt="2021-12-15T17:33:49.526" v="2263" actId="20577"/>
          <ac:spMkLst>
            <pc:docMk/>
            <pc:sldMk cId="3549234344" sldId="320"/>
            <ac:spMk id="3" creationId="{00000000-0000-0000-0000-000000000000}"/>
          </ac:spMkLst>
        </pc:spChg>
      </pc:sldChg>
      <pc:sldChg chg="delSp modSp mod ord">
        <pc:chgData name="Langlais, Raymond R." userId="11d38996-e8a1-4039-a51b-591f155d5a32" providerId="ADAL" clId="{56EA269B-73FC-4DAA-8B77-AF520C7FEE9F}" dt="2021-12-15T20:09:42.438" v="2344" actId="20577"/>
        <pc:sldMkLst>
          <pc:docMk/>
          <pc:sldMk cId="3781327293" sldId="321"/>
        </pc:sldMkLst>
        <pc:spChg chg="del">
          <ac:chgData name="Langlais, Raymond R." userId="11d38996-e8a1-4039-a51b-591f155d5a32" providerId="ADAL" clId="{56EA269B-73FC-4DAA-8B77-AF520C7FEE9F}" dt="2021-12-15T17:28:00.398" v="2142" actId="478"/>
          <ac:spMkLst>
            <pc:docMk/>
            <pc:sldMk cId="3781327293" sldId="321"/>
            <ac:spMk id="4" creationId="{00000000-0000-0000-0000-000000000000}"/>
          </ac:spMkLst>
        </pc:spChg>
        <pc:graphicFrameChg chg="modGraphic">
          <ac:chgData name="Langlais, Raymond R." userId="11d38996-e8a1-4039-a51b-591f155d5a32" providerId="ADAL" clId="{56EA269B-73FC-4DAA-8B77-AF520C7FEE9F}" dt="2021-12-15T20:09:42.438" v="2344" actId="20577"/>
          <ac:graphicFrameMkLst>
            <pc:docMk/>
            <pc:sldMk cId="3781327293" sldId="321"/>
            <ac:graphicFrameMk id="5" creationId="{00000000-0000-0000-0000-000000000000}"/>
          </ac:graphicFrameMkLst>
        </pc:graphicFrameChg>
      </pc:sldChg>
      <pc:sldChg chg="delSp modSp mod ord">
        <pc:chgData name="Langlais, Raymond R." userId="11d38996-e8a1-4039-a51b-591f155d5a32" providerId="ADAL" clId="{56EA269B-73FC-4DAA-8B77-AF520C7FEE9F}" dt="2021-12-15T20:09:51.088" v="2351" actId="20577"/>
        <pc:sldMkLst>
          <pc:docMk/>
          <pc:sldMk cId="1366840869" sldId="322"/>
        </pc:sldMkLst>
        <pc:spChg chg="del">
          <ac:chgData name="Langlais, Raymond R." userId="11d38996-e8a1-4039-a51b-591f155d5a32" providerId="ADAL" clId="{56EA269B-73FC-4DAA-8B77-AF520C7FEE9F}" dt="2021-12-15T17:28:05.396" v="2143" actId="478"/>
          <ac:spMkLst>
            <pc:docMk/>
            <pc:sldMk cId="1366840869" sldId="322"/>
            <ac:spMk id="4" creationId="{00000000-0000-0000-0000-000000000000}"/>
          </ac:spMkLst>
        </pc:spChg>
        <pc:graphicFrameChg chg="modGraphic">
          <ac:chgData name="Langlais, Raymond R." userId="11d38996-e8a1-4039-a51b-591f155d5a32" providerId="ADAL" clId="{56EA269B-73FC-4DAA-8B77-AF520C7FEE9F}" dt="2021-12-15T20:09:51.088" v="2351" actId="20577"/>
          <ac:graphicFrameMkLst>
            <pc:docMk/>
            <pc:sldMk cId="1366840869" sldId="322"/>
            <ac:graphicFrameMk id="5" creationId="{00000000-0000-0000-0000-000000000000}"/>
          </ac:graphicFrameMkLst>
        </pc:graphicFrameChg>
      </pc:sldChg>
      <pc:sldChg chg="ord">
        <pc:chgData name="Langlais, Raymond R." userId="11d38996-e8a1-4039-a51b-591f155d5a32" providerId="ADAL" clId="{56EA269B-73FC-4DAA-8B77-AF520C7FEE9F}" dt="2021-12-15T17:29:37.011" v="2150"/>
        <pc:sldMkLst>
          <pc:docMk/>
          <pc:sldMk cId="1498773113" sldId="323"/>
        </pc:sldMkLst>
      </pc:sldChg>
      <pc:sldChg chg="ord">
        <pc:chgData name="Langlais, Raymond R." userId="11d38996-e8a1-4039-a51b-591f155d5a32" providerId="ADAL" clId="{56EA269B-73FC-4DAA-8B77-AF520C7FEE9F}" dt="2021-12-15T17:29:41.540" v="2152"/>
        <pc:sldMkLst>
          <pc:docMk/>
          <pc:sldMk cId="3787590127" sldId="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C399B9-F528-48C6-BB70-D4B0CB693ED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2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2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3754C8-5E4E-462E-AB28-8D5AC1E79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8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020D-4CAD-4190-A79B-F92642A4FCA1}" type="datetime1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D6ACA-9FF0-46EF-827A-8A479BFA9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7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DA5-3EC7-49E8-90CA-792C3BBE4A05}" type="datetime1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CA-9FF0-46EF-827A-8A479BFA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6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EFCE-94DB-411C-BC5A-E373E5C3FCC2}" type="datetime1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CA-9FF0-46EF-827A-8A479BFA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4400-8C38-41E7-944D-32D5BE5C1633}" type="datetime1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62D6ACA-9FF0-46EF-827A-8A479BFA9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3C56-FB34-49F3-9197-B79786CA9B59}" type="datetime1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CA-9FF0-46EF-827A-8A479BFA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1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B656-EF18-474F-8D88-880D9B617EEE}" type="datetime1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CA-9FF0-46EF-827A-8A479BFA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1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87A7-69D8-42DA-8E9A-5D888A25440D}" type="datetime1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CA-9FF0-46EF-827A-8A479BFA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0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E757-4118-413D-B2A1-30AFDF3CA19B}" type="datetime1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CA-9FF0-46EF-827A-8A479BFA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1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21A6-4776-427C-80FE-6627F4EAEA1E}" type="datetime1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CA-9FF0-46EF-827A-8A479BFA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3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C977-121A-404E-9D64-6615B9CF6677}" type="datetime1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CA-9FF0-46EF-827A-8A479BFA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2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EE7D-488D-495B-9445-94309C2602FE}" type="datetime1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CA-9FF0-46EF-827A-8A479BFA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C364-3A7C-4574-AD61-CC686B6610BC}" type="datetime1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D6ACA-9FF0-46EF-827A-8A479BFA94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150114"/>
            <a:ext cx="121920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2" y="45397"/>
            <a:ext cx="982507" cy="98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9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59671"/>
            <a:ext cx="9144000" cy="1867417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Hermes’ </a:t>
            </a:r>
            <a:r>
              <a:rPr lang="en-US" sz="6600" dirty="0" smtClean="0"/>
              <a:t>Sprint </a:t>
            </a:r>
            <a:br>
              <a:rPr lang="en-US" sz="6600" dirty="0" smtClean="0"/>
            </a:br>
            <a:r>
              <a:rPr lang="en-US" sz="5300" dirty="0" smtClean="0"/>
              <a:t>February JTEG Update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sz="2000" dirty="0" err="1"/>
              <a:t>DoDI</a:t>
            </a:r>
            <a:r>
              <a:rPr lang="en-US" sz="2000" dirty="0"/>
              <a:t> 5000.92 - Coordinated Implementation of Sustainment </a:t>
            </a:r>
            <a:r>
              <a:rPr lang="en-US" sz="2000" dirty="0" smtClean="0"/>
              <a:t>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0760"/>
            <a:ext cx="9144000" cy="11070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S. E. McKee</a:t>
            </a:r>
          </a:p>
          <a:p>
            <a:r>
              <a:rPr lang="en-US" dirty="0"/>
              <a:t>Director Enterprise Maintenance </a:t>
            </a:r>
            <a:r>
              <a:rPr lang="en-US" dirty="0" smtClean="0"/>
              <a:t>Technologies</a:t>
            </a:r>
          </a:p>
          <a:p>
            <a:r>
              <a:rPr lang="en-US" dirty="0" smtClean="0"/>
              <a:t>29 MAR 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183" y="5460485"/>
            <a:ext cx="942749" cy="13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3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DoDI</a:t>
            </a:r>
            <a:r>
              <a:rPr lang="en-US" dirty="0"/>
              <a:t> 5000.92 – Innovation and Technology to Sustain Materiel Readiness (eff 7MAY21)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Policy to develop, implement, and expand applications for sustaining materiel readiness across DoD systems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Provides procedures for integrated approach to sustainment innovation and technology development, adoption and application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Basis for taking coordinated and decisive actions on readiness improvements</a:t>
            </a:r>
          </a:p>
          <a:p>
            <a:pPr lvl="1"/>
            <a:endParaRPr lang="en-US" dirty="0"/>
          </a:p>
          <a:p>
            <a:r>
              <a:rPr lang="en-US" dirty="0"/>
              <a:t>First Annual Sustainment Capability Gaps </a:t>
            </a:r>
            <a:r>
              <a:rPr lang="en-US" dirty="0" smtClean="0"/>
              <a:t>Lists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Received from </a:t>
            </a:r>
            <a:r>
              <a:rPr lang="en-US" dirty="0"/>
              <a:t>MILSVCS and </a:t>
            </a:r>
            <a:r>
              <a:rPr lang="en-US" dirty="0" smtClean="0"/>
              <a:t>DLA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Basis for taking coordinated and decisive actions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CA-9FF0-46EF-827A-8A479BFA94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5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648091" cy="132556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General CONOPS</a:t>
            </a:r>
            <a:endParaRPr lang="en-US" sz="4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51782"/>
            <a:ext cx="9144000" cy="1425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endParaRPr lang="en-US" dirty="0"/>
          </a:p>
        </p:txBody>
      </p:sp>
      <p:sp>
        <p:nvSpPr>
          <p:cNvPr id="5" name="AutoShape 2" descr="Evolving Beyond Being 'The Leader' To Real Leadersh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360" y="4328109"/>
            <a:ext cx="2729647" cy="2119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11680" y="1375601"/>
            <a:ext cx="518572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b="1" u="sng" dirty="0"/>
              <a:t>CURRENT MILESTONES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600" dirty="0"/>
              <a:t>14-15DEC21 – JTEG propose decisions timeline, success </a:t>
            </a:r>
            <a:br>
              <a:rPr lang="en-US" sz="1600" dirty="0"/>
            </a:br>
            <a:r>
              <a:rPr lang="en-US" sz="1600" dirty="0"/>
              <a:t>                          criteria and </a:t>
            </a:r>
            <a:r>
              <a:rPr lang="en-US" sz="1600" dirty="0" err="1"/>
              <a:t>comms</a:t>
            </a:r>
            <a:r>
              <a:rPr lang="en-US" sz="1600" dirty="0"/>
              <a:t> strategy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600" dirty="0"/>
              <a:t>17DEC21 – MESC briefing of JTEG proposal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600" dirty="0" smtClean="0"/>
              <a:t>19JAN22 </a:t>
            </a:r>
            <a:r>
              <a:rPr lang="en-US" sz="1600" dirty="0"/>
              <a:t>– </a:t>
            </a:r>
            <a:r>
              <a:rPr lang="en-US" sz="1600" dirty="0" smtClean="0"/>
              <a:t>JDMC </a:t>
            </a:r>
            <a:r>
              <a:rPr lang="en-US" sz="1600" dirty="0"/>
              <a:t>briefing  </a:t>
            </a:r>
            <a:endParaRPr lang="en-US" sz="1600" dirty="0" smtClean="0"/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600" dirty="0" smtClean="0"/>
              <a:t>31JAN22 </a:t>
            </a:r>
            <a:r>
              <a:rPr lang="en-US" sz="1600" dirty="0"/>
              <a:t>– MILSVCs submit Prioritized Sustainment </a:t>
            </a:r>
            <a:br>
              <a:rPr lang="en-US" sz="1600" dirty="0"/>
            </a:br>
            <a:r>
              <a:rPr lang="en-US" sz="1600" dirty="0"/>
              <a:t>                    Capability Gaps </a:t>
            </a:r>
            <a:r>
              <a:rPr lang="en-US" sz="1600" dirty="0" smtClean="0"/>
              <a:t>Lists</a:t>
            </a:r>
            <a:endParaRPr lang="en-US" sz="16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600" dirty="0" smtClean="0"/>
              <a:t>28FEB22 </a:t>
            </a:r>
            <a:r>
              <a:rPr lang="en-US" sz="1600" dirty="0"/>
              <a:t>– Determine the gap(s) to address across MILSVCs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TBD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Complete implementation across activities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96649" y="4345325"/>
            <a:ext cx="166487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It took four months to plan and 37 days to fight Iwo Jima.  </a:t>
            </a:r>
            <a:r>
              <a:rPr lang="en-US" sz="900" dirty="0" smtClean="0"/>
              <a:t>How might  </a:t>
            </a:r>
            <a:r>
              <a:rPr lang="en-US" sz="900" dirty="0"/>
              <a:t>we transition impactful readiness solution(s) in approximately this same timeframe with  a smaller force and more integrated tools?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14811" y="1362992"/>
            <a:ext cx="5330146" cy="3712248"/>
          </a:xfrm>
          <a:prstGeom prst="round2DiagRect">
            <a:avLst/>
          </a:prstGeom>
          <a:gradFill flip="none" rotWithShape="1">
            <a:gsLst>
              <a:gs pos="49000">
                <a:schemeClr val="accent6">
                  <a:lumMod val="50000"/>
                </a:schemeClr>
              </a:gs>
              <a:gs pos="0">
                <a:schemeClr val="accent5">
                  <a:lumMod val="75000"/>
                </a:schemeClr>
              </a:gs>
              <a:gs pos="34000">
                <a:schemeClr val="accent5">
                  <a:lumMod val="50000"/>
                </a:schemeClr>
              </a:gs>
              <a:gs pos="73000">
                <a:srgbClr val="7030A0"/>
              </a:gs>
            </a:gsLst>
            <a:lin ang="2700000" scaled="1"/>
            <a:tileRect/>
          </a:gra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000" b="1" u="sng" dirty="0"/>
              <a:t>“We Must” Tenants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Drive decisions to achieve the transition timeline across the MILSVCs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Change processes and behaviors to achieve the implementation timeline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Leave a lasting improvement for multiple combat platforms across the MILSVCs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Affect materiel readiness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Capture the learning for the next iteration</a:t>
            </a:r>
          </a:p>
        </p:txBody>
      </p:sp>
      <p:sp>
        <p:nvSpPr>
          <p:cNvPr id="11" name="Pentagon 10"/>
          <p:cNvSpPr/>
          <p:nvPr/>
        </p:nvSpPr>
        <p:spPr>
          <a:xfrm>
            <a:off x="5696609" y="3321297"/>
            <a:ext cx="1360007" cy="606475"/>
          </a:xfrm>
          <a:prstGeom prst="homePlate">
            <a:avLst>
              <a:gd name="adj" fmla="val 3463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i="1" dirty="0" smtClean="0">
                <a:solidFill>
                  <a:schemeClr val="accent5">
                    <a:lumMod val="50000"/>
                  </a:schemeClr>
                </a:solidFill>
              </a:rPr>
              <a:t>Time </a:t>
            </a:r>
            <a:r>
              <a:rPr lang="en-US" sz="1050" b="1" i="1" dirty="0">
                <a:solidFill>
                  <a:schemeClr val="accent5">
                    <a:lumMod val="50000"/>
                  </a:schemeClr>
                </a:solidFill>
              </a:rPr>
              <a:t>to address readiness gap(s) that spans MILSVCs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5778364" y="4422103"/>
            <a:ext cx="3064768" cy="977351"/>
          </a:xfrm>
          <a:prstGeom prst="horizontalScroll">
            <a:avLst>
              <a:gd name="adj" fmla="val 10349"/>
            </a:avLst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b="1" dirty="0"/>
              <a:t>OUTCOME</a:t>
            </a:r>
            <a:r>
              <a:rPr lang="en-US" sz="1400" dirty="0"/>
              <a:t>:  New solution(s) delivered across OIB and DIB with common fielding package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CA-9FF0-46EF-827A-8A479BFA94F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18358" y="1667456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8358" y="2173587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8518" y="2493627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43758" y="2793347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8998" y="3316587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90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446" y="1816000"/>
            <a:ext cx="10969745" cy="3872531"/>
          </a:xfrm>
        </p:spPr>
        <p:txBody>
          <a:bodyPr>
            <a:normAutofit/>
          </a:bodyPr>
          <a:lstStyle/>
          <a:p>
            <a:r>
              <a:rPr lang="en-US" dirty="0" smtClean="0"/>
              <a:t>JTEG Principals and others met 17-18FEB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refined </a:t>
            </a:r>
            <a:r>
              <a:rPr lang="en-US" dirty="0" smtClean="0"/>
              <a:t>the three gaps identified on 8FEB</a:t>
            </a:r>
          </a:p>
          <a:p>
            <a:r>
              <a:rPr lang="en-US" dirty="0" smtClean="0"/>
              <a:t>Briefed STEs on 11MAR</a:t>
            </a:r>
          </a:p>
          <a:p>
            <a:pPr lvl="1"/>
            <a:r>
              <a:rPr lang="en-US" dirty="0" smtClean="0"/>
              <a:t>Concurred with refined gaps and asked for additional details</a:t>
            </a:r>
          </a:p>
          <a:p>
            <a:pPr lvl="1"/>
            <a:r>
              <a:rPr lang="en-US" dirty="0" smtClean="0"/>
              <a:t>Requested development of a technology agnostic process to bridge the Valley of Death</a:t>
            </a:r>
          </a:p>
          <a:p>
            <a:pPr lvl="1"/>
            <a:r>
              <a:rPr lang="en-US" dirty="0" smtClean="0"/>
              <a:t>Agreed to pilot one solution through this process for DoD-wide implementation</a:t>
            </a:r>
          </a:p>
          <a:p>
            <a:r>
              <a:rPr lang="en-US" dirty="0" smtClean="0"/>
              <a:t>JTEG Principals and others </a:t>
            </a:r>
            <a:r>
              <a:rPr lang="en-US" dirty="0" smtClean="0"/>
              <a:t>currently preparing for next engagement in April with the STEs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CA-9FF0-46EF-827A-8A479BFA94F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AutoShape 2" descr="Lean: It's About Pulling Together - Blog | Plan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Lean: It's About Pulling Together - Blog | Planvie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16" t="12695" r="33119" b="21868"/>
          <a:stretch/>
        </p:blipFill>
        <p:spPr>
          <a:xfrm>
            <a:off x="8059950" y="817123"/>
            <a:ext cx="3947567" cy="237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3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Tuned…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JTEG Principals helping shape and drive this Sprint</a:t>
            </a:r>
          </a:p>
          <a:p>
            <a:r>
              <a:rPr lang="en-US" dirty="0" smtClean="0"/>
              <a:t>Industry partners – more information to follow via CTMA and other venues as DoD makes discernment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updates in this forum </a:t>
            </a:r>
            <a:b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 learn through Hermes’ Sprint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CA-9FF0-46EF-827A-8A479BFA94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88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6390</TotalTime>
  <Words>379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Hermes’ Sprint  February JTEG Update DoDI 5000.92 - Coordinated Implementation of Sustainment Technologies</vt:lpstr>
      <vt:lpstr>Background</vt:lpstr>
      <vt:lpstr>General CONOPS</vt:lpstr>
      <vt:lpstr>March Update</vt:lpstr>
      <vt:lpstr>Stay Tuned…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Collar Workforce Creating the personnel structures for the transformations underway</dc:title>
  <dc:creator>McKee, Stephen  E CIV OSD OUSD AS</dc:creator>
  <cp:lastModifiedBy>McKee, Stephen  E CIV OSD OUSD AS</cp:lastModifiedBy>
  <cp:revision>152</cp:revision>
  <cp:lastPrinted>2021-12-15T18:10:22Z</cp:lastPrinted>
  <dcterms:created xsi:type="dcterms:W3CDTF">2021-11-28T22:16:51Z</dcterms:created>
  <dcterms:modified xsi:type="dcterms:W3CDTF">2022-03-29T14:49:40Z</dcterms:modified>
</cp:coreProperties>
</file>