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257" r:id="rId7"/>
    <p:sldId id="261" r:id="rId8"/>
    <p:sldId id="306" r:id="rId9"/>
    <p:sldId id="30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5FF6A-AEA6-4A63-82B1-845A61A3BFFC}" v="2" dt="2022-06-07T14:58:39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9555FF6A-AEA6-4A63-82B1-845A61A3BFFC}"/>
    <pc:docChg chg="custSel modSld">
      <pc:chgData name="Langlais, Raymond R." userId="11d38996-e8a1-4039-a51b-591f155d5a32" providerId="ADAL" clId="{9555FF6A-AEA6-4A63-82B1-845A61A3BFFC}" dt="2022-06-07T15:12:11.711" v="1152" actId="115"/>
      <pc:docMkLst>
        <pc:docMk/>
      </pc:docMkLst>
      <pc:sldChg chg="modSp mod">
        <pc:chgData name="Langlais, Raymond R." userId="11d38996-e8a1-4039-a51b-591f155d5a32" providerId="ADAL" clId="{9555FF6A-AEA6-4A63-82B1-845A61A3BFFC}" dt="2022-06-07T14:57:23.834" v="647" actId="6549"/>
        <pc:sldMkLst>
          <pc:docMk/>
          <pc:sldMk cId="0" sldId="256"/>
        </pc:sldMkLst>
        <pc:spChg chg="mod">
          <ac:chgData name="Langlais, Raymond R." userId="11d38996-e8a1-4039-a51b-591f155d5a32" providerId="ADAL" clId="{9555FF6A-AEA6-4A63-82B1-845A61A3BFFC}" dt="2022-06-07T14:57:23.834" v="64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9555FF6A-AEA6-4A63-82B1-845A61A3BFFC}" dt="2022-06-07T14:55:55.681" v="554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9555FF6A-AEA6-4A63-82B1-845A61A3BFFC}" dt="2022-06-07T14:55:55.681" v="554" actId="6549"/>
          <ac:spMkLst>
            <pc:docMk/>
            <pc:sldMk cId="2221344190" sldId="257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9555FF6A-AEA6-4A63-82B1-845A61A3BFFC}" dt="2022-06-07T14:58:00.960" v="703" actId="20577"/>
        <pc:sldMkLst>
          <pc:docMk/>
          <pc:sldMk cId="1600695996" sldId="262"/>
        </pc:sldMkLst>
        <pc:spChg chg="mod">
          <ac:chgData name="Langlais, Raymond R." userId="11d38996-e8a1-4039-a51b-591f155d5a32" providerId="ADAL" clId="{9555FF6A-AEA6-4A63-82B1-845A61A3BFFC}" dt="2022-06-07T14:58:00.960" v="703" actId="20577"/>
          <ac:spMkLst>
            <pc:docMk/>
            <pc:sldMk cId="1600695996" sldId="262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9555FF6A-AEA6-4A63-82B1-845A61A3BFFC}" dt="2022-06-07T14:57:10.580" v="633" actId="6549"/>
        <pc:sldMkLst>
          <pc:docMk/>
          <pc:sldMk cId="3024018381" sldId="305"/>
        </pc:sldMkLst>
        <pc:spChg chg="mod">
          <ac:chgData name="Langlais, Raymond R." userId="11d38996-e8a1-4039-a51b-591f155d5a32" providerId="ADAL" clId="{9555FF6A-AEA6-4A63-82B1-845A61A3BFFC}" dt="2022-06-07T14:57:01.913" v="619" actId="6549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9555FF6A-AEA6-4A63-82B1-845A61A3BFFC}" dt="2022-06-07T14:57:10.580" v="633" actId="6549"/>
          <ac:spMkLst>
            <pc:docMk/>
            <pc:sldMk cId="3024018381" sldId="305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9555FF6A-AEA6-4A63-82B1-845A61A3BFFC}" dt="2022-06-07T15:12:11.711" v="1152" actId="115"/>
        <pc:sldMkLst>
          <pc:docMk/>
          <pc:sldMk cId="844563108" sldId="306"/>
        </pc:sldMkLst>
        <pc:spChg chg="mod">
          <ac:chgData name="Langlais, Raymond R." userId="11d38996-e8a1-4039-a51b-591f155d5a32" providerId="ADAL" clId="{9555FF6A-AEA6-4A63-82B1-845A61A3BFFC}" dt="2022-06-07T14:58:56.365" v="740" actId="6549"/>
          <ac:spMkLst>
            <pc:docMk/>
            <pc:sldMk cId="844563108" sldId="306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9555FF6A-AEA6-4A63-82B1-845A61A3BFFC}" dt="2022-06-07T15:12:11.711" v="1152" actId="115"/>
          <ac:spMkLst>
            <pc:docMk/>
            <pc:sldMk cId="844563108" sldId="30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29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4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1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8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60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79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3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53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6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104375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667826"/>
            <a:ext cx="8458200" cy="3352800"/>
          </a:xfrm>
        </p:spPr>
        <p:txBody>
          <a:bodyPr>
            <a:normAutofit fontScale="55000" lnSpcReduction="20000"/>
          </a:bodyPr>
          <a:lstStyle/>
          <a:p>
            <a:r>
              <a:rPr lang="en-US" sz="4700" b="1" dirty="0">
                <a:solidFill>
                  <a:srgbClr val="002060"/>
                </a:solidFill>
              </a:rPr>
              <a:t>Topic:</a:t>
            </a:r>
          </a:p>
          <a:p>
            <a:endParaRPr lang="en-US" sz="5800" b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8000" b="1" dirty="0">
                <a:solidFill>
                  <a:srgbClr val="002060"/>
                </a:solidFill>
              </a:rPr>
              <a:t>Cold Spray Repair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7 June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028700"/>
            <a:ext cx="8839200" cy="56769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	Welcome / Administrative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 Langlais (OSD-MR)</a:t>
            </a:r>
          </a:p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1305-1309:   	Rules of Engagement / Introduction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Janice Bryant (NAVSEA)</a:t>
            </a: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1309-1335:  	Opening Comments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Members</a:t>
            </a: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1335-1430:  	Formatted Questions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Members</a:t>
            </a:r>
            <a:endParaRPr lang="de-DE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1430-1450:	Audience Questions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Members / Audience </a:t>
            </a: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1450-1455:  	Wrap-Up –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Steve McKee (OSD-MR)</a:t>
            </a: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1455-1500:	Forum Survey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Steve McKee (OSD-MR)</a:t>
            </a: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endParaRPr lang="en-US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endParaRPr lang="en-US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Cold Spray Repair Panel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028700"/>
            <a:ext cx="8839200" cy="56769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Moderator: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Janice Bryant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(NAVSEA)</a:t>
            </a: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Industry: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Terree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Matson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(VRC)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Aaron </a:t>
            </a:r>
            <a:r>
              <a:rPr lang="en-US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Birt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(Solvus Global)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Karina Flores-Medina &amp; Aniket Patel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(ES3)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Academia: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Dr. Tim Eden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(PSU-ARL)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Navy: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Stanley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(Norfolk Naval Shipyard)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USMC: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Bill Baker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(LOGCOM)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Army: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William Greenland &amp; Ashley Filling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(LEAD)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USAF: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Mitch </a:t>
            </a:r>
            <a:r>
              <a:rPr lang="en-US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Shedden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(RSO) 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Dr. Brian James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1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OSD: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Christina Maranto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(OSD)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>
              <a:spcBef>
                <a:spcPts val="500"/>
              </a:spcBef>
              <a:spcAft>
                <a:spcPts val="500"/>
              </a:spcAft>
              <a:buNone/>
            </a:pPr>
            <a:endParaRPr lang="en-US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endParaRPr lang="en-US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6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91400" cy="17748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C00000"/>
                </a:solidFill>
              </a:rPr>
              <a:t>Cold Spray Repair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7 June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39068"/>
            <a:ext cx="7620000" cy="26729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4600" b="1" dirty="0">
                <a:solidFill>
                  <a:srgbClr val="002060"/>
                </a:solidFill>
              </a:rPr>
              <a:t>Condition Based Maintenance Plus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21 June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3346</TotalTime>
  <Words>289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Blank</vt:lpstr>
      <vt:lpstr>4_Blank</vt:lpstr>
      <vt:lpstr>Welcome to the JTEG Monthly Teleconference</vt:lpstr>
      <vt:lpstr>AGENDA</vt:lpstr>
      <vt:lpstr>Technology Forum Protocol</vt:lpstr>
      <vt:lpstr>Cold Spray Repair Panel Members</vt:lpstr>
      <vt:lpstr>Cold Spray Repair 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144</cp:revision>
  <dcterms:created xsi:type="dcterms:W3CDTF">2014-12-12T13:37:31Z</dcterms:created>
  <dcterms:modified xsi:type="dcterms:W3CDTF">2022-06-07T15:12:16Z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