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0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lais, Raymond R." userId="11d38996-e8a1-4039-a51b-591f155d5a32" providerId="ADAL" clId="{7F2F3497-C572-4097-9C1A-7044F949EF95}"/>
    <pc:docChg chg="modSld">
      <pc:chgData name="Langlais, Raymond R." userId="11d38996-e8a1-4039-a51b-591f155d5a32" providerId="ADAL" clId="{7F2F3497-C572-4097-9C1A-7044F949EF95}" dt="2022-07-26T12:45:08.824" v="27" actId="255"/>
      <pc:docMkLst>
        <pc:docMk/>
      </pc:docMkLst>
      <pc:sldChg chg="modSp mod">
        <pc:chgData name="Langlais, Raymond R." userId="11d38996-e8a1-4039-a51b-591f155d5a32" providerId="ADAL" clId="{7F2F3497-C572-4097-9C1A-7044F949EF95}" dt="2022-07-26T12:44:58.363" v="26" actId="20577"/>
        <pc:sldMkLst>
          <pc:docMk/>
          <pc:sldMk cId="1600695996" sldId="262"/>
        </pc:sldMkLst>
        <pc:spChg chg="mod">
          <ac:chgData name="Langlais, Raymond R." userId="11d38996-e8a1-4039-a51b-591f155d5a32" providerId="ADAL" clId="{7F2F3497-C572-4097-9C1A-7044F949EF95}" dt="2022-07-26T12:44:58.363" v="26" actId="20577"/>
          <ac:spMkLst>
            <pc:docMk/>
            <pc:sldMk cId="1600695996" sldId="262"/>
            <ac:spMk id="3" creationId="{00000000-0000-0000-0000-000000000000}"/>
          </ac:spMkLst>
        </pc:spChg>
      </pc:sldChg>
      <pc:sldChg chg="modSp mod">
        <pc:chgData name="Langlais, Raymond R." userId="11d38996-e8a1-4039-a51b-591f155d5a32" providerId="ADAL" clId="{7F2F3497-C572-4097-9C1A-7044F949EF95}" dt="2022-07-26T12:45:08.824" v="27" actId="255"/>
        <pc:sldMkLst>
          <pc:docMk/>
          <pc:sldMk cId="3024018381" sldId="305"/>
        </pc:sldMkLst>
        <pc:spChg chg="mod">
          <ac:chgData name="Langlais, Raymond R." userId="11d38996-e8a1-4039-a51b-591f155d5a32" providerId="ADAL" clId="{7F2F3497-C572-4097-9C1A-7044F949EF95}" dt="2022-07-26T12:45:08.824" v="27" actId="255"/>
          <ac:spMkLst>
            <pc:docMk/>
            <pc:sldMk cId="3024018381" sldId="305"/>
            <ac:spMk id="2" creationId="{00000000-0000-0000-0000-000000000000}"/>
          </ac:spMkLst>
        </pc:spChg>
        <pc:spChg chg="mod">
          <ac:chgData name="Langlais, Raymond R." userId="11d38996-e8a1-4039-a51b-591f155d5a32" providerId="ADAL" clId="{7F2F3497-C572-4097-9C1A-7044F949EF95}" dt="2022-07-26T12:43:32.110" v="8" actId="6549"/>
          <ac:spMkLst>
            <pc:docMk/>
            <pc:sldMk cId="3024018381" sldId="305"/>
            <ac:spMk id="3" creationId="{00000000-0000-0000-0000-000000000000}"/>
          </ac:spMkLst>
        </pc:spChg>
      </pc:sldChg>
    </pc:docChg>
  </pc:docChgLst>
  <pc:docChgLst>
    <pc:chgData name="Langlais, Raymond R." userId="11d38996-e8a1-4039-a51b-591f155d5a32" providerId="ADAL" clId="{72002E0A-0267-42DE-B372-A2BE1E7361CF}"/>
    <pc:docChg chg="custSel delSld modSld">
      <pc:chgData name="Langlais, Raymond R." userId="11d38996-e8a1-4039-a51b-591f155d5a32" providerId="ADAL" clId="{72002E0A-0267-42DE-B372-A2BE1E7361CF}" dt="2022-06-21T13:15:45.647" v="21" actId="1076"/>
      <pc:docMkLst>
        <pc:docMk/>
      </pc:docMkLst>
      <pc:sldChg chg="del">
        <pc:chgData name="Langlais, Raymond R." userId="11d38996-e8a1-4039-a51b-591f155d5a32" providerId="ADAL" clId="{72002E0A-0267-42DE-B372-A2BE1E7361CF}" dt="2022-06-21T13:14:34.921" v="1" actId="47"/>
        <pc:sldMkLst>
          <pc:docMk/>
          <pc:sldMk cId="0" sldId="256"/>
        </pc:sldMkLst>
      </pc:sldChg>
      <pc:sldChg chg="del">
        <pc:chgData name="Langlais, Raymond R." userId="11d38996-e8a1-4039-a51b-591f155d5a32" providerId="ADAL" clId="{72002E0A-0267-42DE-B372-A2BE1E7361CF}" dt="2022-06-21T13:14:31.363" v="0" actId="47"/>
        <pc:sldMkLst>
          <pc:docMk/>
          <pc:sldMk cId="2221344190" sldId="257"/>
        </pc:sldMkLst>
      </pc:sldChg>
      <pc:sldChg chg="del">
        <pc:chgData name="Langlais, Raymond R." userId="11d38996-e8a1-4039-a51b-591f155d5a32" providerId="ADAL" clId="{72002E0A-0267-42DE-B372-A2BE1E7361CF}" dt="2022-06-21T13:14:31.363" v="0" actId="47"/>
        <pc:sldMkLst>
          <pc:docMk/>
          <pc:sldMk cId="817480925" sldId="261"/>
        </pc:sldMkLst>
      </pc:sldChg>
      <pc:sldChg chg="modSp mod">
        <pc:chgData name="Langlais, Raymond R." userId="11d38996-e8a1-4039-a51b-591f155d5a32" providerId="ADAL" clId="{72002E0A-0267-42DE-B372-A2BE1E7361CF}" dt="2022-06-21T13:15:45.647" v="21" actId="1076"/>
        <pc:sldMkLst>
          <pc:docMk/>
          <pc:sldMk cId="1600695996" sldId="262"/>
        </pc:sldMkLst>
        <pc:spChg chg="mod">
          <ac:chgData name="Langlais, Raymond R." userId="11d38996-e8a1-4039-a51b-591f155d5a32" providerId="ADAL" clId="{72002E0A-0267-42DE-B372-A2BE1E7361CF}" dt="2022-06-21T13:15:45.647" v="21" actId="1076"/>
          <ac:spMkLst>
            <pc:docMk/>
            <pc:sldMk cId="1600695996" sldId="262"/>
            <ac:spMk id="3" creationId="{00000000-0000-0000-0000-000000000000}"/>
          </ac:spMkLst>
        </pc:spChg>
      </pc:sldChg>
      <pc:sldChg chg="modSp mod">
        <pc:chgData name="Langlais, Raymond R." userId="11d38996-e8a1-4039-a51b-591f155d5a32" providerId="ADAL" clId="{72002E0A-0267-42DE-B372-A2BE1E7361CF}" dt="2022-06-21T13:15:06.570" v="12" actId="6549"/>
        <pc:sldMkLst>
          <pc:docMk/>
          <pc:sldMk cId="3024018381" sldId="305"/>
        </pc:sldMkLst>
        <pc:spChg chg="mod">
          <ac:chgData name="Langlais, Raymond R." userId="11d38996-e8a1-4039-a51b-591f155d5a32" providerId="ADAL" clId="{72002E0A-0267-42DE-B372-A2BE1E7361CF}" dt="2022-06-21T13:15:01.019" v="9" actId="20577"/>
          <ac:spMkLst>
            <pc:docMk/>
            <pc:sldMk cId="3024018381" sldId="305"/>
            <ac:spMk id="2" creationId="{00000000-0000-0000-0000-000000000000}"/>
          </ac:spMkLst>
        </pc:spChg>
        <pc:spChg chg="mod">
          <ac:chgData name="Langlais, Raymond R." userId="11d38996-e8a1-4039-a51b-591f155d5a32" providerId="ADAL" clId="{72002E0A-0267-42DE-B372-A2BE1E7361CF}" dt="2022-06-21T13:15:06.570" v="12" actId="6549"/>
          <ac:spMkLst>
            <pc:docMk/>
            <pc:sldMk cId="3024018381" sldId="305"/>
            <ac:spMk id="3" creationId="{00000000-0000-0000-0000-000000000000}"/>
          </ac:spMkLst>
        </pc:spChg>
      </pc:sldChg>
      <pc:sldChg chg="del">
        <pc:chgData name="Langlais, Raymond R." userId="11d38996-e8a1-4039-a51b-591f155d5a32" providerId="ADAL" clId="{72002E0A-0267-42DE-B372-A2BE1E7361CF}" dt="2022-06-21T13:14:31.363" v="0" actId="47"/>
        <pc:sldMkLst>
          <pc:docMk/>
          <pc:sldMk cId="844563108" sldId="30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36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29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243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816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81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60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79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03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653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62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4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7/26/2022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7/26/2022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2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81200"/>
            <a:ext cx="7391400" cy="177482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00000"/>
                </a:solidFill>
              </a:rPr>
              <a:t>Expeditionary Repair</a:t>
            </a:r>
            <a:br>
              <a:rPr lang="en-US" sz="4000" b="1" dirty="0">
                <a:solidFill>
                  <a:srgbClr val="C00000"/>
                </a:solidFill>
              </a:rPr>
            </a:b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185086"/>
            <a:ext cx="4648200" cy="267291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Review &amp; Wrap-Up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26 July 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1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6096000" cy="154622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JTEG Technology Forum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7848600" cy="313011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4600" b="1" dirty="0">
                <a:solidFill>
                  <a:srgbClr val="002060"/>
                </a:solidFill>
              </a:rPr>
              <a:t>Non-Destructive Inspection (NDI)</a:t>
            </a:r>
          </a:p>
          <a:p>
            <a:pPr>
              <a:spcAft>
                <a:spcPts val="1200"/>
              </a:spcAft>
            </a:pPr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30 August 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959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2" ma:contentTypeDescription="Create a new document." ma:contentTypeScope="" ma:versionID="993c7730181e57ed2f32bf00483d7a60">
  <xsd:schema xmlns:xsd="http://www.w3.org/2001/XMLSchema" xmlns:xs="http://www.w3.org/2001/XMLSchema" xmlns:p="http://schemas.microsoft.com/office/2006/metadata/properties" xmlns:ns1="http://schemas.microsoft.com/sharepoint/v3" xmlns:ns3="6bd89f97-cb89-4ee1-b88c-b4b001dc2d96" targetNamespace="http://schemas.microsoft.com/office/2006/metadata/properties" ma:root="true" ma:fieldsID="475b57341fc0037baa39d826d625f4b7" ns1:_="" ns3:_="">
    <xsd:import namespace="http://schemas.microsoft.com/sharepoint/v3"/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73C6DBE-4FE3-476C-8EBB-5895BD463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2C7E1E-927B-40CB-8B34-6B674DF720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08FED9-4C38-491E-AB51-40EBDA4252FB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bd89f97-cb89-4ee1-b88c-b4b001dc2d96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3352</TotalTime>
  <Words>21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Blank</vt:lpstr>
      <vt:lpstr>4_Blank</vt:lpstr>
      <vt:lpstr>Expeditionary Repair </vt:lpstr>
      <vt:lpstr>Next JTEG Technology Forum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145</cp:revision>
  <dcterms:created xsi:type="dcterms:W3CDTF">2014-12-12T13:37:31Z</dcterms:created>
  <dcterms:modified xsi:type="dcterms:W3CDTF">2022-07-26T12:45:14Z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