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23" r:id="rId5"/>
  </p:sldMasterIdLst>
  <p:notesMasterIdLst>
    <p:notesMasterId r:id="rId8"/>
  </p:notesMasterIdLst>
  <p:sldIdLst>
    <p:sldId id="305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544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37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91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22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398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60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598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22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92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33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6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2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81200"/>
            <a:ext cx="7391400" cy="1774825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rgbClr val="C00000"/>
                </a:solidFill>
              </a:rPr>
              <a:t>Smart Depot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185086"/>
            <a:ext cx="4648200" cy="267291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Review &amp; Wrap-Up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30 November 2021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1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66800"/>
            <a:ext cx="6096000" cy="154622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JTEG Technology Forum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44834"/>
            <a:ext cx="7620000" cy="267291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sz="4600" b="1" dirty="0">
                <a:solidFill>
                  <a:srgbClr val="002060"/>
                </a:solidFill>
              </a:rPr>
              <a:t>Technology Enhanced Workforce Development</a:t>
            </a:r>
            <a:endParaRPr lang="en-US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3100" b="1" dirty="0">
                <a:solidFill>
                  <a:schemeClr val="tx1"/>
                </a:solidFill>
              </a:rPr>
              <a:t>25 January 2022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959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12" ma:contentTypeDescription="Create a new document." ma:contentTypeScope="" ma:versionID="993c7730181e57ed2f32bf00483d7a60">
  <xsd:schema xmlns:xsd="http://www.w3.org/2001/XMLSchema" xmlns:xs="http://www.w3.org/2001/XMLSchema" xmlns:p="http://schemas.microsoft.com/office/2006/metadata/properties" xmlns:ns1="http://schemas.microsoft.com/sharepoint/v3" xmlns:ns3="6bd89f97-cb89-4ee1-b88c-b4b001dc2d96" targetNamespace="http://schemas.microsoft.com/office/2006/metadata/properties" ma:root="true" ma:fieldsID="475b57341fc0037baa39d826d625f4b7" ns1:_="" ns3:_="">
    <xsd:import namespace="http://schemas.microsoft.com/sharepoint/v3"/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D2B937-1EBE-4A68-B509-81C043B24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464130-3E47-459F-B959-A97A2B43D2C8}">
  <ds:schemaRefs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6bd89f97-cb89-4ee1-b88c-b4b001dc2d96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12D1B46-6252-4A72-81FC-4A15419FF8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869</TotalTime>
  <Words>19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Blank</vt:lpstr>
      <vt:lpstr>4_Blank</vt:lpstr>
      <vt:lpstr>Smart Depot</vt:lpstr>
      <vt:lpstr>Next JTEG Technology Forum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103</cp:revision>
  <dcterms:created xsi:type="dcterms:W3CDTF">2014-12-12T13:37:31Z</dcterms:created>
  <dcterms:modified xsi:type="dcterms:W3CDTF">2021-11-30T13:54:18Z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