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723" r:id="rId5"/>
  </p:sldMasterIdLst>
  <p:notesMasterIdLst>
    <p:notesMasterId r:id="rId8"/>
  </p:notesMasterIdLst>
  <p:sldIdLst>
    <p:sldId id="305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2E9"/>
    <a:srgbClr val="EAE8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3BE62E-84BF-4C90-AD1E-CFA9F44668EB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1C8AC4-CE53-4732-AF0B-348D4BD14A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597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B2F3-A0EF-48A2-BE13-D994EDC89376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4A88-F7D9-45CE-A74C-44C93905E48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B2F3-A0EF-48A2-BE13-D994EDC89376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4A88-F7D9-45CE-A74C-44C93905E48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B2F3-A0EF-48A2-BE13-D994EDC89376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4A88-F7D9-45CE-A74C-44C93905E48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B2F3-A0EF-48A2-BE13-D994EDC893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4A88-F7D9-45CE-A74C-44C93905E4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544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B2F3-A0EF-48A2-BE13-D994EDC893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4A88-F7D9-45CE-A74C-44C93905E4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8370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B2F3-A0EF-48A2-BE13-D994EDC893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4A88-F7D9-45CE-A74C-44C93905E4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9139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B2F3-A0EF-48A2-BE13-D994EDC893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4A88-F7D9-45CE-A74C-44C93905E4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3229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B2F3-A0EF-48A2-BE13-D994EDC893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4A88-F7D9-45CE-A74C-44C93905E4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3983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B2F3-A0EF-48A2-BE13-D994EDC893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4A88-F7D9-45CE-A74C-44C93905E4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1604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B2F3-A0EF-48A2-BE13-D994EDC893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4A88-F7D9-45CE-A74C-44C93905E4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5983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B2F3-A0EF-48A2-BE13-D994EDC893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4A88-F7D9-45CE-A74C-44C93905E4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223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B2F3-A0EF-48A2-BE13-D994EDC89376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4A88-F7D9-45CE-A74C-44C93905E48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B2F3-A0EF-48A2-BE13-D994EDC893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4A88-F7D9-45CE-A74C-44C93905E4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3921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B2F3-A0EF-48A2-BE13-D994EDC893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4A88-F7D9-45CE-A74C-44C93905E4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7335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B2F3-A0EF-48A2-BE13-D994EDC893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4A88-F7D9-45CE-A74C-44C93905E4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461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B2F3-A0EF-48A2-BE13-D994EDC89376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4A88-F7D9-45CE-A74C-44C93905E48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B2F3-A0EF-48A2-BE13-D994EDC89376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4A88-F7D9-45CE-A74C-44C93905E48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B2F3-A0EF-48A2-BE13-D994EDC89376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4A88-F7D9-45CE-A74C-44C93905E48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B2F3-A0EF-48A2-BE13-D994EDC89376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4A88-F7D9-45CE-A74C-44C93905E48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B2F3-A0EF-48A2-BE13-D994EDC89376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4A88-F7D9-45CE-A74C-44C93905E48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B2F3-A0EF-48A2-BE13-D994EDC89376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4A88-F7D9-45CE-A74C-44C93905E48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B2F3-A0EF-48A2-BE13-D994EDC89376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4A88-F7D9-45CE-A74C-44C93905E48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1B2F3-A0EF-48A2-BE13-D994EDC89376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64A88-F7D9-45CE-A74C-44C93905E488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1B2F3-A0EF-48A2-BE13-D994EDC893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64A88-F7D9-45CE-A74C-44C93905E4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122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981200"/>
            <a:ext cx="7391400" cy="1774825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sz="4000" b="1" dirty="0">
                <a:solidFill>
                  <a:srgbClr val="C00000"/>
                </a:solidFill>
              </a:rPr>
              <a:t>Smart Depot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4185086"/>
            <a:ext cx="4648200" cy="2672914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002060"/>
                </a:solidFill>
              </a:rPr>
              <a:t>Review &amp; Wrap-Up</a:t>
            </a:r>
          </a:p>
          <a:p>
            <a:endParaRPr lang="en-US" sz="2800" dirty="0">
              <a:solidFill>
                <a:srgbClr val="002060"/>
              </a:solidFill>
            </a:endParaRPr>
          </a:p>
          <a:p>
            <a:endParaRPr lang="en-US" sz="2800" dirty="0">
              <a:solidFill>
                <a:srgbClr val="002060"/>
              </a:solidFill>
            </a:endParaRPr>
          </a:p>
          <a:p>
            <a:r>
              <a:rPr lang="en-US" sz="2400" b="1" dirty="0">
                <a:solidFill>
                  <a:schemeClr val="tx1"/>
                </a:solidFill>
              </a:rPr>
              <a:t>30 November 2021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1" y="152400"/>
            <a:ext cx="2057400" cy="79004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78524"/>
            <a:ext cx="933286" cy="937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018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66800"/>
            <a:ext cx="6096000" cy="1546225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Next JTEG Technology Forum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44834"/>
            <a:ext cx="7620000" cy="2672914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200"/>
              </a:spcAft>
            </a:pPr>
            <a:r>
              <a:rPr lang="en-US" sz="4600" b="1" dirty="0">
                <a:solidFill>
                  <a:srgbClr val="002060"/>
                </a:solidFill>
              </a:rPr>
              <a:t>Technology Enhanced Workforce Development</a:t>
            </a:r>
            <a:endParaRPr lang="en-US" sz="2000" b="1" dirty="0">
              <a:solidFill>
                <a:schemeClr val="tx1"/>
              </a:solidFill>
            </a:endParaRPr>
          </a:p>
          <a:p>
            <a:endParaRPr lang="en-US" sz="2000" b="1" dirty="0">
              <a:solidFill>
                <a:schemeClr val="tx1"/>
              </a:solidFill>
            </a:endParaRPr>
          </a:p>
          <a:p>
            <a:endParaRPr lang="en-US" sz="2000" b="1" dirty="0">
              <a:solidFill>
                <a:schemeClr val="tx1"/>
              </a:solidFill>
            </a:endParaRPr>
          </a:p>
          <a:p>
            <a:r>
              <a:rPr lang="en-US" sz="3100" b="1" dirty="0">
                <a:solidFill>
                  <a:schemeClr val="tx1"/>
                </a:solidFill>
              </a:rPr>
              <a:t>25 January 2022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1" y="152400"/>
            <a:ext cx="2057400" cy="79004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78524"/>
            <a:ext cx="933286" cy="937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69599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FEE07064181544AD874F2C90148ECE" ma:contentTypeVersion="12" ma:contentTypeDescription="Create a new document." ma:contentTypeScope="" ma:versionID="993c7730181e57ed2f32bf00483d7a60">
  <xsd:schema xmlns:xsd="http://www.w3.org/2001/XMLSchema" xmlns:xs="http://www.w3.org/2001/XMLSchema" xmlns:p="http://schemas.microsoft.com/office/2006/metadata/properties" xmlns:ns1="http://schemas.microsoft.com/sharepoint/v3" xmlns:ns3="6bd89f97-cb89-4ee1-b88c-b4b001dc2d96" targetNamespace="http://schemas.microsoft.com/office/2006/metadata/properties" ma:root="true" ma:fieldsID="475b57341fc0037baa39d826d625f4b7" ns1:_="" ns3:_="">
    <xsd:import namespace="http://schemas.microsoft.com/sharepoint/v3"/>
    <xsd:import namespace="6bd89f97-cb89-4ee1-b88c-b4b001dc2d9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d89f97-cb89-4ee1-b88c-b4b001dc2d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8D2B937-1EBE-4A68-B509-81C043B241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bd89f97-cb89-4ee1-b88c-b4b001dc2d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7464130-3E47-459F-B959-A97A2B43D2C8}">
  <ds:schemaRefs>
    <ds:schemaRef ds:uri="http://purl.org/dc/elements/1.1/"/>
    <ds:schemaRef ds:uri="http://purl.org/dc/dcmitype/"/>
    <ds:schemaRef ds:uri="http://www.w3.org/XML/1998/namespace"/>
    <ds:schemaRef ds:uri="http://schemas.microsoft.com/office/2006/documentManagement/types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6bd89f97-cb89-4ee1-b88c-b4b001dc2d96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12D1B46-6252-4A72-81FC-4A15419FF8B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869</TotalTime>
  <Words>19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Blank</vt:lpstr>
      <vt:lpstr>4_Blank</vt:lpstr>
      <vt:lpstr>Smart Depot</vt:lpstr>
      <vt:lpstr>Next JTEG Technology Forum</vt:lpstr>
    </vt:vector>
  </TitlesOfParts>
  <Company>LMI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JTEG Monthly Teleconference</dc:title>
  <dc:creator>LANGLAIS, Raymond R.</dc:creator>
  <cp:lastModifiedBy>Langlais, Raymond R.</cp:lastModifiedBy>
  <cp:revision>103</cp:revision>
  <dcterms:created xsi:type="dcterms:W3CDTF">2014-12-12T13:37:31Z</dcterms:created>
  <dcterms:modified xsi:type="dcterms:W3CDTF">2021-11-30T13:54:18Z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0x0101001EFEE07064181544AD874F2C90148ECE</vt:lpwstr>
  </property>
</Properties>
</file>