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2E9"/>
    <a:srgbClr val="EA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glais, Raymond R." userId="11d38996-e8a1-4039-a51b-591f155d5a32" providerId="ADAL" clId="{C6ED19A1-06AC-4AFB-A4F0-F92E38527A5B}"/>
    <pc:docChg chg="undo custSel modSld">
      <pc:chgData name="Langlais, Raymond R." userId="11d38996-e8a1-4039-a51b-591f155d5a32" providerId="ADAL" clId="{C6ED19A1-06AC-4AFB-A4F0-F92E38527A5B}" dt="2021-09-27T12:58:16.613" v="164" actId="207"/>
      <pc:docMkLst>
        <pc:docMk/>
      </pc:docMkLst>
      <pc:sldChg chg="modSp mod">
        <pc:chgData name="Langlais, Raymond R." userId="11d38996-e8a1-4039-a51b-591f155d5a32" providerId="ADAL" clId="{C6ED19A1-06AC-4AFB-A4F0-F92E38527A5B}" dt="2021-09-27T12:48:36.510" v="21" actId="6549"/>
        <pc:sldMkLst>
          <pc:docMk/>
          <pc:sldMk cId="0" sldId="256"/>
        </pc:sldMkLst>
        <pc:spChg chg="mod">
          <ac:chgData name="Langlais, Raymond R." userId="11d38996-e8a1-4039-a51b-591f155d5a32" providerId="ADAL" clId="{C6ED19A1-06AC-4AFB-A4F0-F92E38527A5B}" dt="2021-09-27T12:48:36.510" v="21" actId="6549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Langlais, Raymond R." userId="11d38996-e8a1-4039-a51b-591f155d5a32" providerId="ADAL" clId="{C6ED19A1-06AC-4AFB-A4F0-F92E38527A5B}" dt="2021-09-27T12:58:16.613" v="164" actId="207"/>
        <pc:sldMkLst>
          <pc:docMk/>
          <pc:sldMk cId="2221344190" sldId="257"/>
        </pc:sldMkLst>
        <pc:spChg chg="mod">
          <ac:chgData name="Langlais, Raymond R." userId="11d38996-e8a1-4039-a51b-591f155d5a32" providerId="ADAL" clId="{C6ED19A1-06AC-4AFB-A4F0-F92E38527A5B}" dt="2021-09-27T12:58:16.613" v="164" actId="207"/>
          <ac:spMkLst>
            <pc:docMk/>
            <pc:sldMk cId="2221344190" sldId="25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BE62E-84BF-4C90-AD1E-CFA9F44668EB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C8AC4-CE53-4732-AF0B-348D4BD14A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9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C8AC4-CE53-4732-AF0B-348D4BD14AC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9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B2F3-A0EF-48A2-BE13-D994EDC89376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jteg.ncms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295400"/>
            <a:ext cx="5105400" cy="147002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Welcome to the JTEG Monthly Teleconference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95600"/>
            <a:ext cx="8458200" cy="3352800"/>
          </a:xfrm>
        </p:spPr>
        <p:txBody>
          <a:bodyPr>
            <a:normAutofit fontScale="47500" lnSpcReduction="20000"/>
          </a:bodyPr>
          <a:lstStyle/>
          <a:p>
            <a:r>
              <a:rPr lang="en-US" sz="7600" b="1" dirty="0">
                <a:solidFill>
                  <a:srgbClr val="002060"/>
                </a:solidFill>
              </a:rPr>
              <a:t>Topic:</a:t>
            </a:r>
          </a:p>
          <a:p>
            <a:endParaRPr lang="en-US" sz="7600" b="1" dirty="0">
              <a:solidFill>
                <a:srgbClr val="002060"/>
              </a:solidFill>
            </a:endParaRPr>
          </a:p>
          <a:p>
            <a:r>
              <a:rPr lang="en-US" sz="8400" b="1" dirty="0">
                <a:solidFill>
                  <a:srgbClr val="002060"/>
                </a:solidFill>
              </a:rPr>
              <a:t>New Additive Manufacturing Capabilities</a:t>
            </a:r>
            <a:br>
              <a:rPr lang="en-US" sz="5900" b="1" dirty="0">
                <a:solidFill>
                  <a:srgbClr val="002060"/>
                </a:solidFill>
              </a:rPr>
            </a:br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r>
              <a:rPr lang="en-US" sz="6200" b="1" dirty="0">
                <a:solidFill>
                  <a:schemeClr val="tx1"/>
                </a:solidFill>
              </a:rPr>
              <a:t>28 September 2021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0"/>
            <a:ext cx="2057400" cy="790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8524"/>
            <a:ext cx="933286" cy="9377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73" y="0"/>
            <a:ext cx="8229600" cy="94456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838200"/>
            <a:ext cx="8686801" cy="5867400"/>
          </a:xfrm>
          <a:solidFill>
            <a:srgbClr val="F3F2E9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marR="0" indent="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1300-1305:   	Welcome –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Steve McKee (OSD-MR)</a:t>
            </a:r>
          </a:p>
          <a:p>
            <a:pPr marL="0" marR="0" indent="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1305-1309:   	Administrative Notes –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Debbie Lilu (NCMS)</a:t>
            </a:r>
          </a:p>
          <a:p>
            <a:pPr marL="1828800" indent="-182880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1309-1330: 	Advances in Additive Manufacturing -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 Benedict (AFRL) </a:t>
            </a:r>
          </a:p>
          <a:p>
            <a:pPr marL="1828800" indent="-182880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1330-1350:  	AM Aboard Vessels and other New Capabilities –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Shaun Verrinder (NAVSEA Afloat AM R&amp;D Lead) </a:t>
            </a:r>
          </a:p>
          <a:p>
            <a:pPr marL="1828800" indent="-182880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1350-1405:  	Evaluating and Vetting AM technology for Implementation -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 Eden (PSU)</a:t>
            </a:r>
          </a:p>
          <a:p>
            <a:pPr marL="1828800" indent="-182880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1405-1425:  	Current (Polymer/Innovation Lab) &amp; Future (Metallic) AM Capabilities, Equipment, and Applications – 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Randall Lewis &amp; </a:t>
            </a:r>
            <a:r>
              <a:rPr lang="en-US" sz="2100" b="1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Jamaine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Clemmons (FRC-E)</a:t>
            </a:r>
          </a:p>
          <a:p>
            <a:pPr marL="1828800" indent="-182880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1425-1440:  	Rapid Large-Scale AM Prototype (RLAMP) –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Rob Carter</a:t>
            </a:r>
          </a:p>
          <a:p>
            <a:pPr marL="1828800" indent="-182880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1440-1455:  	Inspire Simulation Driven Design -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(Altair/Army)</a:t>
            </a:r>
          </a:p>
          <a:p>
            <a:pPr marL="1371600" indent="-137160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1450-1500:		Wrap-Up –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Steve McKee (OSD-MR)</a:t>
            </a:r>
          </a:p>
          <a:p>
            <a:pPr marL="1371600" indent="-1371600">
              <a:spcBef>
                <a:spcPts val="600"/>
              </a:spcBef>
              <a:spcAft>
                <a:spcPts val="600"/>
              </a:spcAft>
              <a:buNone/>
            </a:pP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buNone/>
            </a:pP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34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Technology Forum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1910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endParaRPr lang="en-US" sz="3500" dirty="0"/>
          </a:p>
          <a:p>
            <a:r>
              <a:rPr lang="en-US" sz="3500" dirty="0"/>
              <a:t>Please keep your phones on mute unless you are presenting. </a:t>
            </a:r>
            <a:r>
              <a:rPr lang="en-US" sz="3500" b="1" dirty="0"/>
              <a:t>Do </a:t>
            </a:r>
            <a:r>
              <a:rPr lang="en-US" sz="3500" b="1" i="1" u="sng" dirty="0"/>
              <a:t>NOT</a:t>
            </a:r>
            <a:r>
              <a:rPr lang="en-US" sz="3500" b="1" dirty="0"/>
              <a:t> put your phone on hold</a:t>
            </a:r>
            <a:r>
              <a:rPr lang="en-US" sz="3500" dirty="0"/>
              <a:t>. Should you have to temporarily drop off please hang up and call back. </a:t>
            </a:r>
          </a:p>
          <a:p>
            <a:endParaRPr lang="en-US" sz="3500" dirty="0"/>
          </a:p>
          <a:p>
            <a:r>
              <a:rPr lang="en-US" sz="3500" dirty="0"/>
              <a:t>Questions will be addressed via “Q &amp; A” on </a:t>
            </a:r>
            <a:r>
              <a:rPr lang="en-US" sz="3500" dirty="0" err="1"/>
              <a:t>AdobeConnect</a:t>
            </a:r>
            <a:r>
              <a:rPr lang="en-US" sz="3500" dirty="0"/>
              <a:t> </a:t>
            </a:r>
          </a:p>
          <a:p>
            <a:endParaRPr lang="en-US" sz="3500" dirty="0"/>
          </a:p>
          <a:p>
            <a:r>
              <a:rPr lang="en-US" sz="3500" dirty="0"/>
              <a:t>Presenters - slides will be advanced by NCMS / LMI</a:t>
            </a:r>
          </a:p>
          <a:p>
            <a:endParaRPr lang="en-US" sz="3500" dirty="0"/>
          </a:p>
          <a:p>
            <a:r>
              <a:rPr lang="en-US" sz="3500" dirty="0"/>
              <a:t>This is an open forum. Briefs and Q&amp;A are available for public release and </a:t>
            </a:r>
            <a:r>
              <a:rPr lang="en-US" sz="3600" dirty="0">
                <a:solidFill>
                  <a:prstClr val="black"/>
                </a:solidFill>
              </a:rPr>
              <a:t>will</a:t>
            </a:r>
            <a:r>
              <a:rPr lang="en-US" sz="3500" dirty="0"/>
              <a:t> be posted on the JTEG website. </a:t>
            </a:r>
          </a:p>
          <a:p>
            <a:endParaRPr lang="en-US" sz="3500" dirty="0"/>
          </a:p>
          <a:p>
            <a:endParaRPr lang="en-US" sz="3500" dirty="0"/>
          </a:p>
          <a:p>
            <a:endParaRPr lang="en-US" sz="3500" dirty="0"/>
          </a:p>
          <a:p>
            <a:endParaRPr lang="en-US" sz="2900" dirty="0"/>
          </a:p>
          <a:p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276600" y="6096000"/>
            <a:ext cx="23599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hlinkClick r:id="rId3"/>
              </a:rPr>
              <a:t>http://jteg.ncms.org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48092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EE07064181544AD874F2C90148ECE" ma:contentTypeVersion="12" ma:contentTypeDescription="Create a new document." ma:contentTypeScope="" ma:versionID="993c7730181e57ed2f32bf00483d7a60">
  <xsd:schema xmlns:xsd="http://www.w3.org/2001/XMLSchema" xmlns:xs="http://www.w3.org/2001/XMLSchema" xmlns:p="http://schemas.microsoft.com/office/2006/metadata/properties" xmlns:ns1="http://schemas.microsoft.com/sharepoint/v3" xmlns:ns3="6bd89f97-cb89-4ee1-b88c-b4b001dc2d96" targetNamespace="http://schemas.microsoft.com/office/2006/metadata/properties" ma:root="true" ma:fieldsID="475b57341fc0037baa39d826d625f4b7" ns1:_="" ns3:_="">
    <xsd:import namespace="http://schemas.microsoft.com/sharepoint/v3"/>
    <xsd:import namespace="6bd89f97-cb89-4ee1-b88c-b4b001dc2d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d89f97-cb89-4ee1-b88c-b4b001dc2d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73C6DBE-4FE3-476C-8EBB-5895BD4630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bd89f97-cb89-4ee1-b88c-b4b001dc2d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2C7E1E-927B-40CB-8B34-6B674DF720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08FED9-4C38-491E-AB51-40EBDA4252FB}">
  <ds:schemaRefs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6bd89f97-cb89-4ee1-b88c-b4b001dc2d96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3220</TotalTime>
  <Words>248</Words>
  <Application>Microsoft Office PowerPoint</Application>
  <PresentationFormat>On-screen Show (4:3)</PresentationFormat>
  <Paragraphs>31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Blank</vt:lpstr>
      <vt:lpstr>Welcome to the JTEG Monthly Teleconference</vt:lpstr>
      <vt:lpstr>AGENDA</vt:lpstr>
      <vt:lpstr>Technology Forum Protocol</vt:lpstr>
    </vt:vector>
  </TitlesOfParts>
  <Company>LMI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JTEG Monthly Teleconference</dc:title>
  <dc:creator>LANGLAIS, Raymond R.</dc:creator>
  <cp:lastModifiedBy>Langlais, Raymond R.</cp:lastModifiedBy>
  <cp:revision>138</cp:revision>
  <dcterms:created xsi:type="dcterms:W3CDTF">2014-12-12T13:37:31Z</dcterms:created>
  <dcterms:modified xsi:type="dcterms:W3CDTF">2021-09-27T12:58:18Z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0x0101001EFEE07064181544AD874F2C90148ECE</vt:lpwstr>
  </property>
</Properties>
</file>