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  <p:sldMasterId id="2147483886" r:id="rId2"/>
    <p:sldMasterId id="2147483896" r:id="rId3"/>
    <p:sldMasterId id="2147483901" r:id="rId4"/>
    <p:sldMasterId id="2147483904" r:id="rId5"/>
  </p:sldMasterIdLst>
  <p:notesMasterIdLst>
    <p:notesMasterId r:id="rId16"/>
  </p:notesMasterIdLst>
  <p:handoutMasterIdLst>
    <p:handoutMasterId r:id="rId17"/>
  </p:handoutMasterIdLst>
  <p:sldIdLst>
    <p:sldId id="287" r:id="rId6"/>
    <p:sldId id="304" r:id="rId7"/>
    <p:sldId id="297" r:id="rId8"/>
    <p:sldId id="298" r:id="rId9"/>
    <p:sldId id="296" r:id="rId10"/>
    <p:sldId id="299" r:id="rId11"/>
    <p:sldId id="300" r:id="rId12"/>
    <p:sldId id="301" r:id="rId13"/>
    <p:sldId id="302" r:id="rId14"/>
    <p:sldId id="303" r:id="rId15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64F"/>
    <a:srgbClr val="7F7F7F"/>
    <a:srgbClr val="A2A2A2"/>
    <a:srgbClr val="000000"/>
    <a:srgbClr val="1C2240"/>
    <a:srgbClr val="182260"/>
    <a:srgbClr val="1C295B"/>
    <a:srgbClr val="9CA9C8"/>
    <a:srgbClr val="D3D3D3"/>
    <a:srgbClr val="B9C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CFC167-C71D-4B31-A751-C86583237B27}" v="1" dt="2020-12-03T14:48:31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17" autoAdjust="0"/>
  </p:normalViewPr>
  <p:slideViewPr>
    <p:cSldViewPr snapToGrid="0" showGuides="1">
      <p:cViewPr varScale="1">
        <p:scale>
          <a:sx n="86" d="100"/>
          <a:sy n="86" d="100"/>
        </p:scale>
        <p:origin x="1026" y="90"/>
      </p:cViewPr>
      <p:guideLst>
        <p:guide orient="horz" pos="192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-3588" y="-114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lais, Raymond R." userId="11d38996-e8a1-4039-a51b-591f155d5a32" providerId="ADAL" clId="{B4CFC167-C71D-4B31-A751-C86583237B27}"/>
    <pc:docChg chg="modSld">
      <pc:chgData name="Langlais, Raymond R." userId="11d38996-e8a1-4039-a51b-591f155d5a32" providerId="ADAL" clId="{B4CFC167-C71D-4B31-A751-C86583237B27}" dt="2020-12-03T14:49:14.179" v="8" actId="1076"/>
      <pc:docMkLst>
        <pc:docMk/>
      </pc:docMkLst>
      <pc:sldChg chg="addSp modSp">
        <pc:chgData name="Langlais, Raymond R." userId="11d38996-e8a1-4039-a51b-591f155d5a32" providerId="ADAL" clId="{B4CFC167-C71D-4B31-A751-C86583237B27}" dt="2020-12-03T14:49:14.179" v="8" actId="1076"/>
        <pc:sldMkLst>
          <pc:docMk/>
          <pc:sldMk cId="2729282120" sldId="287"/>
        </pc:sldMkLst>
        <pc:spChg chg="mod">
          <ac:chgData name="Langlais, Raymond R." userId="11d38996-e8a1-4039-a51b-591f155d5a32" providerId="ADAL" clId="{B4CFC167-C71D-4B31-A751-C86583237B27}" dt="2020-12-03T14:49:06.955" v="6" actId="1076"/>
          <ac:spMkLst>
            <pc:docMk/>
            <pc:sldMk cId="2729282120" sldId="287"/>
            <ac:spMk id="14" creationId="{00000000-0000-0000-0000-000000000000}"/>
          </ac:spMkLst>
        </pc:spChg>
        <pc:picChg chg="add mod modCrop">
          <ac:chgData name="Langlais, Raymond R." userId="11d38996-e8a1-4039-a51b-591f155d5a32" providerId="ADAL" clId="{B4CFC167-C71D-4B31-A751-C86583237B27}" dt="2020-12-03T14:49:14.179" v="8" actId="1076"/>
          <ac:picMkLst>
            <pc:docMk/>
            <pc:sldMk cId="2729282120" sldId="287"/>
            <ac:picMk id="4" creationId="{0A8D2E8E-2D2A-4625-9BA4-6E2FA4C2412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27988-4406-4AC0-8878-22BBC7D852D8}" type="doc">
      <dgm:prSet loTypeId="urn:microsoft.com/office/officeart/2005/8/layout/chevronAccent+Icon" loCatId="process" qsTypeId="urn:microsoft.com/office/officeart/2005/8/quickstyle/simple4" qsCatId="simple" csTypeId="urn:microsoft.com/office/officeart/2005/8/colors/accent1_2" csCatId="accent1" phldr="1"/>
      <dgm:spPr/>
    </dgm:pt>
    <dgm:pt modelId="{57A88EEE-8834-4DA6-B17F-6BEE25FBD3D6}">
      <dgm:prSet phldrT="[Text]"/>
      <dgm:spPr>
        <a:xfrm>
          <a:off x="331926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Audio</a:t>
          </a:r>
        </a:p>
      </dgm:t>
    </dgm:pt>
    <dgm:pt modelId="{F70175D0-F402-41E1-8C0C-E3D03A5893C3}" type="parTrans" cxnId="{08F1ECF5-C12C-464E-B02D-759AD8614A71}">
      <dgm:prSet/>
      <dgm:spPr/>
      <dgm:t>
        <a:bodyPr/>
        <a:lstStyle/>
        <a:p>
          <a:endParaRPr lang="en-US"/>
        </a:p>
      </dgm:t>
    </dgm:pt>
    <dgm:pt modelId="{1A948A33-5E0B-4974-B528-3006BF2638AE}" type="sibTrans" cxnId="{08F1ECF5-C12C-464E-B02D-759AD8614A71}">
      <dgm:prSet/>
      <dgm:spPr/>
      <dgm:t>
        <a:bodyPr/>
        <a:lstStyle/>
        <a:p>
          <a:endParaRPr lang="en-US"/>
        </a:p>
      </dgm:t>
    </dgm:pt>
    <dgm:pt modelId="{76A7DB22-9604-42C5-BA2B-A95255CA6686}">
      <dgm:prSet phldrT="[Text]"/>
      <dgm:spPr>
        <a:xfrm>
          <a:off x="1750930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Video</a:t>
          </a:r>
        </a:p>
      </dgm:t>
    </dgm:pt>
    <dgm:pt modelId="{63C18B98-339A-43C7-8390-B56B4F37C407}" type="parTrans" cxnId="{7B6B345D-725C-4DC7-B7F1-E4EB00B64967}">
      <dgm:prSet/>
      <dgm:spPr/>
      <dgm:t>
        <a:bodyPr/>
        <a:lstStyle/>
        <a:p>
          <a:endParaRPr lang="en-US"/>
        </a:p>
      </dgm:t>
    </dgm:pt>
    <dgm:pt modelId="{95ABB539-1878-4918-B09A-00709D5C30D2}" type="sibTrans" cxnId="{7B6B345D-725C-4DC7-B7F1-E4EB00B64967}">
      <dgm:prSet/>
      <dgm:spPr/>
      <dgm:t>
        <a:bodyPr/>
        <a:lstStyle/>
        <a:p>
          <a:endParaRPr lang="en-US"/>
        </a:p>
      </dgm:t>
    </dgm:pt>
    <dgm:pt modelId="{A1387500-6EE2-49E9-8588-543C79E9AB2A}">
      <dgm:prSet phldrT="[Text]"/>
      <dgm:spPr>
        <a:xfrm>
          <a:off x="3169933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Text</a:t>
          </a:r>
        </a:p>
      </dgm:t>
    </dgm:pt>
    <dgm:pt modelId="{97693E47-4110-4E85-92EB-ECC176E9FFB4}" type="parTrans" cxnId="{FF339F0A-6CC6-43CA-8199-2726462CFF4E}">
      <dgm:prSet/>
      <dgm:spPr/>
      <dgm:t>
        <a:bodyPr/>
        <a:lstStyle/>
        <a:p>
          <a:endParaRPr lang="en-US"/>
        </a:p>
      </dgm:t>
    </dgm:pt>
    <dgm:pt modelId="{D11E5596-9780-40B6-810F-D742A3D575A2}" type="sibTrans" cxnId="{FF339F0A-6CC6-43CA-8199-2726462CFF4E}">
      <dgm:prSet/>
      <dgm:spPr/>
      <dgm:t>
        <a:bodyPr/>
        <a:lstStyle/>
        <a:p>
          <a:endParaRPr lang="en-US"/>
        </a:p>
      </dgm:t>
    </dgm:pt>
    <dgm:pt modelId="{EA0ABF58-BF4E-4D9E-BF51-48BE67385FEC}">
      <dgm:prSet phldrT="[Text]"/>
      <dgm:spPr>
        <a:xfrm>
          <a:off x="4588937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Images</a:t>
          </a:r>
        </a:p>
      </dgm:t>
    </dgm:pt>
    <dgm:pt modelId="{00DAC8F5-521B-4151-8780-5CBC2C85B568}" type="parTrans" cxnId="{E5908FBC-0F81-46B3-B0D8-927D9BA4F289}">
      <dgm:prSet/>
      <dgm:spPr/>
      <dgm:t>
        <a:bodyPr/>
        <a:lstStyle/>
        <a:p>
          <a:endParaRPr lang="en-US"/>
        </a:p>
      </dgm:t>
    </dgm:pt>
    <dgm:pt modelId="{59654636-3BC2-4B3A-8E28-81929208AB73}" type="sibTrans" cxnId="{E5908FBC-0F81-46B3-B0D8-927D9BA4F289}">
      <dgm:prSet/>
      <dgm:spPr/>
      <dgm:t>
        <a:bodyPr/>
        <a:lstStyle/>
        <a:p>
          <a:endParaRPr lang="en-US"/>
        </a:p>
      </dgm:t>
    </dgm:pt>
    <dgm:pt modelId="{D41923DC-6E62-485F-84F3-7865FA95AF03}">
      <dgm:prSet phldrT="[Text]"/>
      <dgm:spPr>
        <a:xfrm>
          <a:off x="6007940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Documents</a:t>
          </a:r>
        </a:p>
      </dgm:t>
    </dgm:pt>
    <dgm:pt modelId="{2B4B811D-4B3F-4DF6-B1ED-9DBE177DCFBA}" type="parTrans" cxnId="{C33CCA63-405D-48A7-9128-9F35935631B9}">
      <dgm:prSet/>
      <dgm:spPr/>
      <dgm:t>
        <a:bodyPr/>
        <a:lstStyle/>
        <a:p>
          <a:endParaRPr lang="en-US"/>
        </a:p>
      </dgm:t>
    </dgm:pt>
    <dgm:pt modelId="{0620669A-6C05-4F90-8FE1-4D1698119EFD}" type="sibTrans" cxnId="{C33CCA63-405D-48A7-9128-9F35935631B9}">
      <dgm:prSet/>
      <dgm:spPr/>
      <dgm:t>
        <a:bodyPr/>
        <a:lstStyle/>
        <a:p>
          <a:endParaRPr lang="en-US"/>
        </a:p>
      </dgm:t>
    </dgm:pt>
    <dgm:pt modelId="{ED56F914-CE55-4340-AD5D-87CBCB35237A}">
      <dgm:prSet phldrT="[Text]"/>
      <dgm:spPr>
        <a:xfrm>
          <a:off x="7426944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Holograms</a:t>
          </a:r>
        </a:p>
      </dgm:t>
    </dgm:pt>
    <dgm:pt modelId="{FB1B4835-918A-46B6-B000-18EE9AC00FF0}" type="parTrans" cxnId="{839D06D8-BCCD-45A6-BCE1-0A94FDECA407}">
      <dgm:prSet/>
      <dgm:spPr/>
      <dgm:t>
        <a:bodyPr/>
        <a:lstStyle/>
        <a:p>
          <a:endParaRPr lang="en-US"/>
        </a:p>
      </dgm:t>
    </dgm:pt>
    <dgm:pt modelId="{679C142E-5545-4F39-B1E4-94F4F40AC21F}" type="sibTrans" cxnId="{839D06D8-BCCD-45A6-BCE1-0A94FDECA407}">
      <dgm:prSet/>
      <dgm:spPr/>
      <dgm:t>
        <a:bodyPr/>
        <a:lstStyle/>
        <a:p>
          <a:endParaRPr lang="en-US"/>
        </a:p>
      </dgm:t>
    </dgm:pt>
    <dgm:pt modelId="{637A23AD-CA19-40AE-8BCA-ACD9A99AB403}" type="pres">
      <dgm:prSet presAssocID="{1F127988-4406-4AC0-8878-22BBC7D852D8}" presName="Name0" presStyleCnt="0">
        <dgm:presLayoutVars>
          <dgm:dir/>
          <dgm:resizeHandles val="exact"/>
        </dgm:presLayoutVars>
      </dgm:prSet>
      <dgm:spPr/>
    </dgm:pt>
    <dgm:pt modelId="{85621FF7-EC22-457C-9369-E374CD76F1EB}" type="pres">
      <dgm:prSet presAssocID="{57A88EEE-8834-4DA6-B17F-6BEE25FBD3D6}" presName="composite" presStyleCnt="0"/>
      <dgm:spPr/>
    </dgm:pt>
    <dgm:pt modelId="{BA5D00A1-6996-4B9E-AE5A-5EBB4B1454D5}" type="pres">
      <dgm:prSet presAssocID="{57A88EEE-8834-4DA6-B17F-6BEE25FBD3D6}" presName="bgChev" presStyleLbl="node1" presStyleIdx="0" presStyleCnt="6"/>
      <dgm:spPr>
        <a:xfrm>
          <a:off x="641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2F23E34-70F9-4591-A1BD-E5C442E65655}" type="pres">
      <dgm:prSet presAssocID="{57A88EEE-8834-4DA6-B17F-6BEE25FBD3D6}" presName="txNode" presStyleLbl="fgAcc1" presStyleIdx="0" presStyleCnt="6">
        <dgm:presLayoutVars>
          <dgm:bulletEnabled val="1"/>
        </dgm:presLayoutVars>
      </dgm:prSet>
      <dgm:spPr/>
    </dgm:pt>
    <dgm:pt modelId="{B09463EB-E282-4520-9139-D3BDD849186A}" type="pres">
      <dgm:prSet presAssocID="{1A948A33-5E0B-4974-B528-3006BF2638AE}" presName="compositeSpace" presStyleCnt="0"/>
      <dgm:spPr/>
    </dgm:pt>
    <dgm:pt modelId="{C55A503C-80AA-476E-9F82-46FB01A4F99C}" type="pres">
      <dgm:prSet presAssocID="{76A7DB22-9604-42C5-BA2B-A95255CA6686}" presName="composite" presStyleCnt="0"/>
      <dgm:spPr/>
    </dgm:pt>
    <dgm:pt modelId="{1F3058AC-F89D-41FB-A0F3-907E594EF928}" type="pres">
      <dgm:prSet presAssocID="{76A7DB22-9604-42C5-BA2B-A95255CA6686}" presName="bgChev" presStyleLbl="node1" presStyleIdx="1" presStyleCnt="6"/>
      <dgm:spPr>
        <a:xfrm>
          <a:off x="1419645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915D6744-D500-46FF-B493-74CB01CB1C23}" type="pres">
      <dgm:prSet presAssocID="{76A7DB22-9604-42C5-BA2B-A95255CA6686}" presName="txNode" presStyleLbl="fgAcc1" presStyleIdx="1" presStyleCnt="6">
        <dgm:presLayoutVars>
          <dgm:bulletEnabled val="1"/>
        </dgm:presLayoutVars>
      </dgm:prSet>
      <dgm:spPr/>
    </dgm:pt>
    <dgm:pt modelId="{08E7051B-52FD-4BCC-9954-861291D2B01B}" type="pres">
      <dgm:prSet presAssocID="{95ABB539-1878-4918-B09A-00709D5C30D2}" presName="compositeSpace" presStyleCnt="0"/>
      <dgm:spPr/>
    </dgm:pt>
    <dgm:pt modelId="{F987F8D9-FBA8-494F-893E-AE8B66B5DC3A}" type="pres">
      <dgm:prSet presAssocID="{A1387500-6EE2-49E9-8588-543C79E9AB2A}" presName="composite" presStyleCnt="0"/>
      <dgm:spPr/>
    </dgm:pt>
    <dgm:pt modelId="{D5857195-88A2-4278-9C26-62B3D72EFBC3}" type="pres">
      <dgm:prSet presAssocID="{A1387500-6EE2-49E9-8588-543C79E9AB2A}" presName="bgChev" presStyleLbl="node1" presStyleIdx="2" presStyleCnt="6"/>
      <dgm:spPr>
        <a:xfrm>
          <a:off x="2838648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CDD72012-9F31-42C1-99E9-75DB05515723}" type="pres">
      <dgm:prSet presAssocID="{A1387500-6EE2-49E9-8588-543C79E9AB2A}" presName="txNode" presStyleLbl="fgAcc1" presStyleIdx="2" presStyleCnt="6">
        <dgm:presLayoutVars>
          <dgm:bulletEnabled val="1"/>
        </dgm:presLayoutVars>
      </dgm:prSet>
      <dgm:spPr/>
    </dgm:pt>
    <dgm:pt modelId="{4BAEDFE1-4707-4272-BD67-F4AF92FE9124}" type="pres">
      <dgm:prSet presAssocID="{D11E5596-9780-40B6-810F-D742A3D575A2}" presName="compositeSpace" presStyleCnt="0"/>
      <dgm:spPr/>
    </dgm:pt>
    <dgm:pt modelId="{DCC71A16-C5C3-4D6C-BC86-6AE4172D423B}" type="pres">
      <dgm:prSet presAssocID="{EA0ABF58-BF4E-4D9E-BF51-48BE67385FEC}" presName="composite" presStyleCnt="0"/>
      <dgm:spPr/>
    </dgm:pt>
    <dgm:pt modelId="{D96FDB7F-DB71-4E79-8FF3-AE4627FBF7A2}" type="pres">
      <dgm:prSet presAssocID="{EA0ABF58-BF4E-4D9E-BF51-48BE67385FEC}" presName="bgChev" presStyleLbl="node1" presStyleIdx="3" presStyleCnt="6"/>
      <dgm:spPr>
        <a:xfrm>
          <a:off x="4257652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99638CF3-E15E-4FAE-B5FC-32940B278BF5}" type="pres">
      <dgm:prSet presAssocID="{EA0ABF58-BF4E-4D9E-BF51-48BE67385FEC}" presName="txNode" presStyleLbl="fgAcc1" presStyleIdx="3" presStyleCnt="6">
        <dgm:presLayoutVars>
          <dgm:bulletEnabled val="1"/>
        </dgm:presLayoutVars>
      </dgm:prSet>
      <dgm:spPr/>
    </dgm:pt>
    <dgm:pt modelId="{4963CE17-9C52-4F74-9266-C622E6B7C68C}" type="pres">
      <dgm:prSet presAssocID="{59654636-3BC2-4B3A-8E28-81929208AB73}" presName="compositeSpace" presStyleCnt="0"/>
      <dgm:spPr/>
    </dgm:pt>
    <dgm:pt modelId="{0A93BF40-F676-451C-934F-DB29667FF5CA}" type="pres">
      <dgm:prSet presAssocID="{D41923DC-6E62-485F-84F3-7865FA95AF03}" presName="composite" presStyleCnt="0"/>
      <dgm:spPr/>
    </dgm:pt>
    <dgm:pt modelId="{34484F68-9E4D-4BE9-8B49-F847F0EEAF8D}" type="pres">
      <dgm:prSet presAssocID="{D41923DC-6E62-485F-84F3-7865FA95AF03}" presName="bgChev" presStyleLbl="node1" presStyleIdx="4" presStyleCnt="6"/>
      <dgm:spPr>
        <a:xfrm>
          <a:off x="5676656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05D507E-E261-4DAB-A5B3-1A4E6921C57C}" type="pres">
      <dgm:prSet presAssocID="{D41923DC-6E62-485F-84F3-7865FA95AF03}" presName="txNode" presStyleLbl="fgAcc1" presStyleIdx="4" presStyleCnt="6">
        <dgm:presLayoutVars>
          <dgm:bulletEnabled val="1"/>
        </dgm:presLayoutVars>
      </dgm:prSet>
      <dgm:spPr/>
    </dgm:pt>
    <dgm:pt modelId="{C6FBA647-F492-4412-8F11-80394B9FB7B9}" type="pres">
      <dgm:prSet presAssocID="{0620669A-6C05-4F90-8FE1-4D1698119EFD}" presName="compositeSpace" presStyleCnt="0"/>
      <dgm:spPr/>
    </dgm:pt>
    <dgm:pt modelId="{CB7D3750-E15B-4D6B-A3FB-05C151700A19}" type="pres">
      <dgm:prSet presAssocID="{ED56F914-CE55-4340-AD5D-87CBCB35237A}" presName="composite" presStyleCnt="0"/>
      <dgm:spPr/>
    </dgm:pt>
    <dgm:pt modelId="{B47891A0-255C-46F7-A7DE-C023733B5821}" type="pres">
      <dgm:prSet presAssocID="{ED56F914-CE55-4340-AD5D-87CBCB35237A}" presName="bgChev" presStyleLbl="node1" presStyleIdx="5" presStyleCnt="6"/>
      <dgm:spPr>
        <a:xfrm>
          <a:off x="7095659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0B057E2E-C131-420F-82CC-005453085517}" type="pres">
      <dgm:prSet presAssocID="{ED56F914-CE55-4340-AD5D-87CBCB35237A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39C06E09-F4F1-4FFF-9C2B-84C1CE4AA471}" type="presOf" srcId="{A1387500-6EE2-49E9-8588-543C79E9AB2A}" destId="{CDD72012-9F31-42C1-99E9-75DB05515723}" srcOrd="0" destOrd="0" presId="urn:microsoft.com/office/officeart/2005/8/layout/chevronAccent+Icon"/>
    <dgm:cxn modelId="{FF339F0A-6CC6-43CA-8199-2726462CFF4E}" srcId="{1F127988-4406-4AC0-8878-22BBC7D852D8}" destId="{A1387500-6EE2-49E9-8588-543C79E9AB2A}" srcOrd="2" destOrd="0" parTransId="{97693E47-4110-4E85-92EB-ECC176E9FFB4}" sibTransId="{D11E5596-9780-40B6-810F-D742A3D575A2}"/>
    <dgm:cxn modelId="{83540311-138B-49C1-B1AE-7652710EC360}" type="presOf" srcId="{57A88EEE-8834-4DA6-B17F-6BEE25FBD3D6}" destId="{72F23E34-70F9-4591-A1BD-E5C442E65655}" srcOrd="0" destOrd="0" presId="urn:microsoft.com/office/officeart/2005/8/layout/chevronAccent+Icon"/>
    <dgm:cxn modelId="{2CA5CA12-9B5B-437D-83E7-D31E4D9A4691}" type="presOf" srcId="{1F127988-4406-4AC0-8878-22BBC7D852D8}" destId="{637A23AD-CA19-40AE-8BCA-ACD9A99AB403}" srcOrd="0" destOrd="0" presId="urn:microsoft.com/office/officeart/2005/8/layout/chevronAccent+Icon"/>
    <dgm:cxn modelId="{47FC2D22-5D65-439F-80A0-2599F703F9D7}" type="presOf" srcId="{ED56F914-CE55-4340-AD5D-87CBCB35237A}" destId="{0B057E2E-C131-420F-82CC-005453085517}" srcOrd="0" destOrd="0" presId="urn:microsoft.com/office/officeart/2005/8/layout/chevronAccent+Icon"/>
    <dgm:cxn modelId="{82EFEB22-C372-487C-A591-2C5474E40CE5}" type="presOf" srcId="{76A7DB22-9604-42C5-BA2B-A95255CA6686}" destId="{915D6744-D500-46FF-B493-74CB01CB1C23}" srcOrd="0" destOrd="0" presId="urn:microsoft.com/office/officeart/2005/8/layout/chevronAccent+Icon"/>
    <dgm:cxn modelId="{8B035623-F47B-4E87-A6AF-9F08C2B0E81A}" type="presOf" srcId="{D41923DC-6E62-485F-84F3-7865FA95AF03}" destId="{805D507E-E261-4DAB-A5B3-1A4E6921C57C}" srcOrd="0" destOrd="0" presId="urn:microsoft.com/office/officeart/2005/8/layout/chevronAccent+Icon"/>
    <dgm:cxn modelId="{9011A125-5D38-493E-85B3-D464E734AFED}" type="presOf" srcId="{EA0ABF58-BF4E-4D9E-BF51-48BE67385FEC}" destId="{99638CF3-E15E-4FAE-B5FC-32940B278BF5}" srcOrd="0" destOrd="0" presId="urn:microsoft.com/office/officeart/2005/8/layout/chevronAccent+Icon"/>
    <dgm:cxn modelId="{7B6B345D-725C-4DC7-B7F1-E4EB00B64967}" srcId="{1F127988-4406-4AC0-8878-22BBC7D852D8}" destId="{76A7DB22-9604-42C5-BA2B-A95255CA6686}" srcOrd="1" destOrd="0" parTransId="{63C18B98-339A-43C7-8390-B56B4F37C407}" sibTransId="{95ABB539-1878-4918-B09A-00709D5C30D2}"/>
    <dgm:cxn modelId="{C33CCA63-405D-48A7-9128-9F35935631B9}" srcId="{1F127988-4406-4AC0-8878-22BBC7D852D8}" destId="{D41923DC-6E62-485F-84F3-7865FA95AF03}" srcOrd="4" destOrd="0" parTransId="{2B4B811D-4B3F-4DF6-B1ED-9DBE177DCFBA}" sibTransId="{0620669A-6C05-4F90-8FE1-4D1698119EFD}"/>
    <dgm:cxn modelId="{E5908FBC-0F81-46B3-B0D8-927D9BA4F289}" srcId="{1F127988-4406-4AC0-8878-22BBC7D852D8}" destId="{EA0ABF58-BF4E-4D9E-BF51-48BE67385FEC}" srcOrd="3" destOrd="0" parTransId="{00DAC8F5-521B-4151-8780-5CBC2C85B568}" sibTransId="{59654636-3BC2-4B3A-8E28-81929208AB73}"/>
    <dgm:cxn modelId="{839D06D8-BCCD-45A6-BCE1-0A94FDECA407}" srcId="{1F127988-4406-4AC0-8878-22BBC7D852D8}" destId="{ED56F914-CE55-4340-AD5D-87CBCB35237A}" srcOrd="5" destOrd="0" parTransId="{FB1B4835-918A-46B6-B000-18EE9AC00FF0}" sibTransId="{679C142E-5545-4F39-B1E4-94F4F40AC21F}"/>
    <dgm:cxn modelId="{08F1ECF5-C12C-464E-B02D-759AD8614A71}" srcId="{1F127988-4406-4AC0-8878-22BBC7D852D8}" destId="{57A88EEE-8834-4DA6-B17F-6BEE25FBD3D6}" srcOrd="0" destOrd="0" parTransId="{F70175D0-F402-41E1-8C0C-E3D03A5893C3}" sibTransId="{1A948A33-5E0B-4974-B528-3006BF2638AE}"/>
    <dgm:cxn modelId="{05E0EF6D-4B8B-4831-8564-147447019C7D}" type="presParOf" srcId="{637A23AD-CA19-40AE-8BCA-ACD9A99AB403}" destId="{85621FF7-EC22-457C-9369-E374CD76F1EB}" srcOrd="0" destOrd="0" presId="urn:microsoft.com/office/officeart/2005/8/layout/chevronAccent+Icon"/>
    <dgm:cxn modelId="{C8DDF8A5-3014-45FD-A908-7ABC9B425A95}" type="presParOf" srcId="{85621FF7-EC22-457C-9369-E374CD76F1EB}" destId="{BA5D00A1-6996-4B9E-AE5A-5EBB4B1454D5}" srcOrd="0" destOrd="0" presId="urn:microsoft.com/office/officeart/2005/8/layout/chevronAccent+Icon"/>
    <dgm:cxn modelId="{4123D3B6-D066-4E99-ABC7-169B1732CABF}" type="presParOf" srcId="{85621FF7-EC22-457C-9369-E374CD76F1EB}" destId="{72F23E34-70F9-4591-A1BD-E5C442E65655}" srcOrd="1" destOrd="0" presId="urn:microsoft.com/office/officeart/2005/8/layout/chevronAccent+Icon"/>
    <dgm:cxn modelId="{9B227D80-189B-4B92-B974-1CC6FC0ABF6D}" type="presParOf" srcId="{637A23AD-CA19-40AE-8BCA-ACD9A99AB403}" destId="{B09463EB-E282-4520-9139-D3BDD849186A}" srcOrd="1" destOrd="0" presId="urn:microsoft.com/office/officeart/2005/8/layout/chevronAccent+Icon"/>
    <dgm:cxn modelId="{B9552B4F-14A8-4CBF-A401-988EE64224D0}" type="presParOf" srcId="{637A23AD-CA19-40AE-8BCA-ACD9A99AB403}" destId="{C55A503C-80AA-476E-9F82-46FB01A4F99C}" srcOrd="2" destOrd="0" presId="urn:microsoft.com/office/officeart/2005/8/layout/chevronAccent+Icon"/>
    <dgm:cxn modelId="{57D6ED05-78B1-40A3-9F8D-3BF4E6DFB0C9}" type="presParOf" srcId="{C55A503C-80AA-476E-9F82-46FB01A4F99C}" destId="{1F3058AC-F89D-41FB-A0F3-907E594EF928}" srcOrd="0" destOrd="0" presId="urn:microsoft.com/office/officeart/2005/8/layout/chevronAccent+Icon"/>
    <dgm:cxn modelId="{4A9D561B-CC1B-49F1-9664-957F8C2E46E6}" type="presParOf" srcId="{C55A503C-80AA-476E-9F82-46FB01A4F99C}" destId="{915D6744-D500-46FF-B493-74CB01CB1C23}" srcOrd="1" destOrd="0" presId="urn:microsoft.com/office/officeart/2005/8/layout/chevronAccent+Icon"/>
    <dgm:cxn modelId="{E6BE5228-6E7F-4573-9EEE-564201039218}" type="presParOf" srcId="{637A23AD-CA19-40AE-8BCA-ACD9A99AB403}" destId="{08E7051B-52FD-4BCC-9954-861291D2B01B}" srcOrd="3" destOrd="0" presId="urn:microsoft.com/office/officeart/2005/8/layout/chevronAccent+Icon"/>
    <dgm:cxn modelId="{8AC21994-CE8F-4137-9437-1FE81305BAF1}" type="presParOf" srcId="{637A23AD-CA19-40AE-8BCA-ACD9A99AB403}" destId="{F987F8D9-FBA8-494F-893E-AE8B66B5DC3A}" srcOrd="4" destOrd="0" presId="urn:microsoft.com/office/officeart/2005/8/layout/chevronAccent+Icon"/>
    <dgm:cxn modelId="{DC975BC1-4921-4F57-9836-C3260075BFEA}" type="presParOf" srcId="{F987F8D9-FBA8-494F-893E-AE8B66B5DC3A}" destId="{D5857195-88A2-4278-9C26-62B3D72EFBC3}" srcOrd="0" destOrd="0" presId="urn:microsoft.com/office/officeart/2005/8/layout/chevronAccent+Icon"/>
    <dgm:cxn modelId="{85680518-F6D1-4EFE-9217-D15ADB99BF2D}" type="presParOf" srcId="{F987F8D9-FBA8-494F-893E-AE8B66B5DC3A}" destId="{CDD72012-9F31-42C1-99E9-75DB05515723}" srcOrd="1" destOrd="0" presId="urn:microsoft.com/office/officeart/2005/8/layout/chevronAccent+Icon"/>
    <dgm:cxn modelId="{73DD1014-5CE8-4A82-8CA2-C37E59544176}" type="presParOf" srcId="{637A23AD-CA19-40AE-8BCA-ACD9A99AB403}" destId="{4BAEDFE1-4707-4272-BD67-F4AF92FE9124}" srcOrd="5" destOrd="0" presId="urn:microsoft.com/office/officeart/2005/8/layout/chevronAccent+Icon"/>
    <dgm:cxn modelId="{8B7DC01A-3E63-42E0-9896-25FFD8E3D8BA}" type="presParOf" srcId="{637A23AD-CA19-40AE-8BCA-ACD9A99AB403}" destId="{DCC71A16-C5C3-4D6C-BC86-6AE4172D423B}" srcOrd="6" destOrd="0" presId="urn:microsoft.com/office/officeart/2005/8/layout/chevronAccent+Icon"/>
    <dgm:cxn modelId="{26925AC9-E314-4EE5-9929-95AF7BAD5EE5}" type="presParOf" srcId="{DCC71A16-C5C3-4D6C-BC86-6AE4172D423B}" destId="{D96FDB7F-DB71-4E79-8FF3-AE4627FBF7A2}" srcOrd="0" destOrd="0" presId="urn:microsoft.com/office/officeart/2005/8/layout/chevronAccent+Icon"/>
    <dgm:cxn modelId="{7E4A5421-5207-4128-B0F4-0986BC96B3F8}" type="presParOf" srcId="{DCC71A16-C5C3-4D6C-BC86-6AE4172D423B}" destId="{99638CF3-E15E-4FAE-B5FC-32940B278BF5}" srcOrd="1" destOrd="0" presId="urn:microsoft.com/office/officeart/2005/8/layout/chevronAccent+Icon"/>
    <dgm:cxn modelId="{D03B289A-EB95-493E-8C79-8285ABD5EBB0}" type="presParOf" srcId="{637A23AD-CA19-40AE-8BCA-ACD9A99AB403}" destId="{4963CE17-9C52-4F74-9266-C622E6B7C68C}" srcOrd="7" destOrd="0" presId="urn:microsoft.com/office/officeart/2005/8/layout/chevronAccent+Icon"/>
    <dgm:cxn modelId="{B22EA822-5983-4EFE-B780-A5275FF1BFA1}" type="presParOf" srcId="{637A23AD-CA19-40AE-8BCA-ACD9A99AB403}" destId="{0A93BF40-F676-451C-934F-DB29667FF5CA}" srcOrd="8" destOrd="0" presId="urn:microsoft.com/office/officeart/2005/8/layout/chevronAccent+Icon"/>
    <dgm:cxn modelId="{6A498AEE-9342-46E2-9068-14D3CDB67C20}" type="presParOf" srcId="{0A93BF40-F676-451C-934F-DB29667FF5CA}" destId="{34484F68-9E4D-4BE9-8B49-F847F0EEAF8D}" srcOrd="0" destOrd="0" presId="urn:microsoft.com/office/officeart/2005/8/layout/chevronAccent+Icon"/>
    <dgm:cxn modelId="{45CE597F-96D3-4307-8684-725E97219B4F}" type="presParOf" srcId="{0A93BF40-F676-451C-934F-DB29667FF5CA}" destId="{805D507E-E261-4DAB-A5B3-1A4E6921C57C}" srcOrd="1" destOrd="0" presId="urn:microsoft.com/office/officeart/2005/8/layout/chevronAccent+Icon"/>
    <dgm:cxn modelId="{2652A0FD-D84F-4534-82C0-0869D88C1C20}" type="presParOf" srcId="{637A23AD-CA19-40AE-8BCA-ACD9A99AB403}" destId="{C6FBA647-F492-4412-8F11-80394B9FB7B9}" srcOrd="9" destOrd="0" presId="urn:microsoft.com/office/officeart/2005/8/layout/chevronAccent+Icon"/>
    <dgm:cxn modelId="{59BAC028-59AF-4D99-A9E1-C5CD4ED0C9C8}" type="presParOf" srcId="{637A23AD-CA19-40AE-8BCA-ACD9A99AB403}" destId="{CB7D3750-E15B-4D6B-A3FB-05C151700A19}" srcOrd="10" destOrd="0" presId="urn:microsoft.com/office/officeart/2005/8/layout/chevronAccent+Icon"/>
    <dgm:cxn modelId="{E9DE5AFB-A16C-4104-BA46-2DB02463DEB7}" type="presParOf" srcId="{CB7D3750-E15B-4D6B-A3FB-05C151700A19}" destId="{B47891A0-255C-46F7-A7DE-C023733B5821}" srcOrd="0" destOrd="0" presId="urn:microsoft.com/office/officeart/2005/8/layout/chevronAccent+Icon"/>
    <dgm:cxn modelId="{9DA70BA0-5A1D-4246-8E47-38ECFDAC9863}" type="presParOf" srcId="{CB7D3750-E15B-4D6B-A3FB-05C151700A19}" destId="{0B057E2E-C131-420F-82CC-00545308551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rgbClr val="39446F"/>
        </a:solidFill>
      </dgm:spPr>
      <dgm:t>
        <a:bodyPr/>
        <a:lstStyle/>
        <a:p>
          <a:r>
            <a:rPr lang="en-US" dirty="0"/>
            <a:t>Navy</a:t>
          </a:r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Data Stored ONLY on End User Devices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rgbClr val="39446F"/>
        </a:solidFill>
      </dgm:spPr>
      <dgm:t>
        <a:bodyPr/>
        <a:lstStyle/>
        <a:p>
          <a:r>
            <a:rPr lang="en-US" dirty="0"/>
            <a:t>Navy</a:t>
          </a:r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Dynamic Bandwidth Adaptation 64 kbps – 2 Mbps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rgbClr val="39446F"/>
        </a:solidFill>
      </dgm:spPr>
      <dgm:t>
        <a:bodyPr/>
        <a:lstStyle/>
        <a:p>
          <a:r>
            <a:rPr lang="en-US" dirty="0"/>
            <a:t>Navy</a:t>
          </a:r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Adopted DoD Cyber Requirements Upfront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/>
            <a:t>COTS</a:t>
          </a:r>
          <a:endParaRPr lang="en-US" dirty="0"/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Obsolescence Risk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rgbClr val="39446F"/>
        </a:solidFill>
      </dgm:spPr>
      <dgm:t>
        <a:bodyPr/>
        <a:lstStyle/>
        <a:p>
          <a:r>
            <a:rPr lang="en-US" dirty="0"/>
            <a:t>Navy</a:t>
          </a:r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100% Data Rights and Internal Sustainment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/>
            <a:t>COTS</a:t>
          </a:r>
          <a:endParaRPr lang="en-US" dirty="0"/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Commercial Cyber Best Practices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COTS</a:t>
          </a:r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Limited Network Flexibility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COTS</a:t>
          </a:r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Recurring License Costs</a:t>
          </a:r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/>
            <a:t>COTS</a:t>
          </a:r>
          <a:endParaRPr lang="en-US" dirty="0"/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Limited Feature Flexibility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/>
            <a:t>COTS</a:t>
          </a:r>
          <a:endParaRPr lang="en-US" dirty="0"/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Cloud Dependence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/>
      <dgm:spPr>
        <a:solidFill>
          <a:srgbClr val="39446F"/>
        </a:solidFill>
      </dgm:spPr>
      <dgm:t>
        <a:bodyPr/>
        <a:lstStyle/>
        <a:p>
          <a:r>
            <a:rPr lang="en-US" dirty="0"/>
            <a:t>Navy</a:t>
          </a:r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Developers on staff            New Features upon Request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B766338-186D-4F87-9F2C-D9B9F9AB0C15}" type="presOf" srcId="{C365FF76-CAC1-4B86-8963-435CE6005DC2}" destId="{21195035-53EC-4320-B7CA-B9736BFC3C5A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65FF76-CAC1-4B86-8963-435CE6005D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85F-CBD8-47F3-B5BC-B8F64EBB91D5}">
      <dgm:prSet phldrT="[Text]" custT="1"/>
      <dgm:spPr>
        <a:solidFill>
          <a:srgbClr val="39446F"/>
        </a:solidFill>
      </dgm:spPr>
      <dgm:t>
        <a:bodyPr/>
        <a:lstStyle/>
        <a:p>
          <a:r>
            <a:rPr lang="en-US" sz="1700" dirty="0"/>
            <a:t>Navy</a:t>
          </a:r>
        </a:p>
      </dgm:t>
    </dgm:pt>
    <dgm:pt modelId="{763380FA-091E-4746-BE0F-854E2B93FB88}" type="parTrans" cxnId="{0B946184-2989-41B3-B46B-A15ADCE463EE}">
      <dgm:prSet/>
      <dgm:spPr/>
      <dgm:t>
        <a:bodyPr/>
        <a:lstStyle/>
        <a:p>
          <a:endParaRPr lang="en-US"/>
        </a:p>
      </dgm:t>
    </dgm:pt>
    <dgm:pt modelId="{E9F69528-BDE6-41C6-B076-315FC80E28B4}" type="sibTrans" cxnId="{0B946184-2989-41B3-B46B-A15ADCE463EE}">
      <dgm:prSet/>
      <dgm:spPr/>
      <dgm:t>
        <a:bodyPr/>
        <a:lstStyle/>
        <a:p>
          <a:endParaRPr lang="en-US"/>
        </a:p>
      </dgm:t>
    </dgm:pt>
    <dgm:pt modelId="{33E19B7B-1824-48C7-AA27-A70CE4BAD190}">
      <dgm:prSet phldrT="[Text]" custT="1"/>
      <dgm:spPr/>
      <dgm:t>
        <a:bodyPr/>
        <a:lstStyle/>
        <a:p>
          <a:pPr algn="ctr"/>
          <a:r>
            <a:rPr lang="en-US" sz="2200" dirty="0"/>
            <a:t>In-House Software Support Activity</a:t>
          </a:r>
        </a:p>
      </dgm:t>
    </dgm:pt>
    <dgm:pt modelId="{5E1F2C6F-2BD2-4D44-87B7-2C017DDAA5DE}" type="parTrans" cxnId="{D16F8162-020C-4634-8D12-5AF60ACC8DEA}">
      <dgm:prSet/>
      <dgm:spPr/>
      <dgm:t>
        <a:bodyPr/>
        <a:lstStyle/>
        <a:p>
          <a:endParaRPr lang="en-US"/>
        </a:p>
      </dgm:t>
    </dgm:pt>
    <dgm:pt modelId="{F3E1A72C-1D72-44BF-818C-2333665F1818}" type="sibTrans" cxnId="{D16F8162-020C-4634-8D12-5AF60ACC8DEA}">
      <dgm:prSet/>
      <dgm:spPr/>
      <dgm:t>
        <a:bodyPr/>
        <a:lstStyle/>
        <a:p>
          <a:endParaRPr lang="en-US"/>
        </a:p>
      </dgm:t>
    </dgm:pt>
    <dgm:pt modelId="{21195035-53EC-4320-B7CA-B9736BFC3C5A}" type="pres">
      <dgm:prSet presAssocID="{C365FF76-CAC1-4B86-8963-435CE6005DC2}" presName="Name0" presStyleCnt="0">
        <dgm:presLayoutVars>
          <dgm:dir/>
          <dgm:animLvl val="lvl"/>
          <dgm:resizeHandles val="exact"/>
        </dgm:presLayoutVars>
      </dgm:prSet>
      <dgm:spPr/>
    </dgm:pt>
    <dgm:pt modelId="{2CED251D-8323-45EA-ADE1-D1048A9AFD6C}" type="pres">
      <dgm:prSet presAssocID="{37B0F85F-CBD8-47F3-B5BC-B8F64EBB91D5}" presName="compositeNode" presStyleCnt="0">
        <dgm:presLayoutVars>
          <dgm:bulletEnabled val="1"/>
        </dgm:presLayoutVars>
      </dgm:prSet>
      <dgm:spPr/>
    </dgm:pt>
    <dgm:pt modelId="{C1D2E4D3-37AC-451A-992C-DA078BCAFF0B}" type="pres">
      <dgm:prSet presAssocID="{37B0F85F-CBD8-47F3-B5BC-B8F64EBB91D5}" presName="bgRect" presStyleLbl="node1" presStyleIdx="0" presStyleCnt="1"/>
      <dgm:spPr/>
    </dgm:pt>
    <dgm:pt modelId="{A82F0FC1-4A30-4B97-9AC1-4CC60499F0CD}" type="pres">
      <dgm:prSet presAssocID="{37B0F85F-CBD8-47F3-B5BC-B8F64EBB91D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C762F010-939A-4EC8-B8BD-F4E8A91D8779}" type="pres">
      <dgm:prSet presAssocID="{37B0F85F-CBD8-47F3-B5BC-B8F64EBB91D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C0FC0F13-BE88-4074-8F03-08C77CD93B74}" type="presOf" srcId="{37B0F85F-CBD8-47F3-B5BC-B8F64EBB91D5}" destId="{A82F0FC1-4A30-4B97-9AC1-4CC60499F0CD}" srcOrd="1" destOrd="0" presId="urn:microsoft.com/office/officeart/2005/8/layout/hProcess7"/>
    <dgm:cxn modelId="{5B766338-186D-4F87-9F2C-D9B9F9AB0C15}" type="presOf" srcId="{C365FF76-CAC1-4B86-8963-435CE6005DC2}" destId="{21195035-53EC-4320-B7CA-B9736BFC3C5A}" srcOrd="0" destOrd="0" presId="urn:microsoft.com/office/officeart/2005/8/layout/hProcess7"/>
    <dgm:cxn modelId="{D16F8162-020C-4634-8D12-5AF60ACC8DEA}" srcId="{37B0F85F-CBD8-47F3-B5BC-B8F64EBB91D5}" destId="{33E19B7B-1824-48C7-AA27-A70CE4BAD190}" srcOrd="0" destOrd="0" parTransId="{5E1F2C6F-2BD2-4D44-87B7-2C017DDAA5DE}" sibTransId="{F3E1A72C-1D72-44BF-818C-2333665F1818}"/>
    <dgm:cxn modelId="{0B946184-2989-41B3-B46B-A15ADCE463EE}" srcId="{C365FF76-CAC1-4B86-8963-435CE6005DC2}" destId="{37B0F85F-CBD8-47F3-B5BC-B8F64EBB91D5}" srcOrd="0" destOrd="0" parTransId="{763380FA-091E-4746-BE0F-854E2B93FB88}" sibTransId="{E9F69528-BDE6-41C6-B076-315FC80E28B4}"/>
    <dgm:cxn modelId="{64E64D9B-E059-48E0-A213-BE6B6E08680A}" type="presOf" srcId="{33E19B7B-1824-48C7-AA27-A70CE4BAD190}" destId="{C762F010-939A-4EC8-B8BD-F4E8A91D8779}" srcOrd="0" destOrd="0" presId="urn:microsoft.com/office/officeart/2005/8/layout/hProcess7"/>
    <dgm:cxn modelId="{785288DD-D150-4DA4-9B0C-8F5009F528B4}" type="presOf" srcId="{37B0F85F-CBD8-47F3-B5BC-B8F64EBB91D5}" destId="{C1D2E4D3-37AC-451A-992C-DA078BCAFF0B}" srcOrd="0" destOrd="0" presId="urn:microsoft.com/office/officeart/2005/8/layout/hProcess7"/>
    <dgm:cxn modelId="{72DC03ED-77B5-4D2A-AD61-A663A2D8D349}" type="presParOf" srcId="{21195035-53EC-4320-B7CA-B9736BFC3C5A}" destId="{2CED251D-8323-45EA-ADE1-D1048A9AFD6C}" srcOrd="0" destOrd="0" presId="urn:microsoft.com/office/officeart/2005/8/layout/hProcess7"/>
    <dgm:cxn modelId="{70CE37F5-5471-4DDB-B688-C021BC335019}" type="presParOf" srcId="{2CED251D-8323-45EA-ADE1-D1048A9AFD6C}" destId="{C1D2E4D3-37AC-451A-992C-DA078BCAFF0B}" srcOrd="0" destOrd="0" presId="urn:microsoft.com/office/officeart/2005/8/layout/hProcess7"/>
    <dgm:cxn modelId="{F13CCBA1-85E3-4148-93BC-6822696DF0FE}" type="presParOf" srcId="{2CED251D-8323-45EA-ADE1-D1048A9AFD6C}" destId="{A82F0FC1-4A30-4B97-9AC1-4CC60499F0CD}" srcOrd="1" destOrd="0" presId="urn:microsoft.com/office/officeart/2005/8/layout/hProcess7"/>
    <dgm:cxn modelId="{CF4AB027-44D7-444B-9D06-98AF9D4430A8}" type="presParOf" srcId="{2CED251D-8323-45EA-ADE1-D1048A9AFD6C}" destId="{C762F010-939A-4EC8-B8BD-F4E8A91D87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D00A1-6996-4B9E-AE5A-5EBB4B1454D5}">
      <dsp:nvSpPr>
        <dsp:cNvPr id="0" name=""/>
        <dsp:cNvSpPr/>
      </dsp:nvSpPr>
      <dsp:spPr>
        <a:xfrm>
          <a:off x="641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23E34-70F9-4591-A1BD-E5C442E65655}">
      <dsp:nvSpPr>
        <dsp:cNvPr id="0" name=""/>
        <dsp:cNvSpPr/>
      </dsp:nvSpPr>
      <dsp:spPr>
        <a:xfrm>
          <a:off x="331926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Audio</a:t>
          </a:r>
        </a:p>
      </dsp:txBody>
      <dsp:txXfrm>
        <a:off x="345971" y="367619"/>
        <a:ext cx="1020978" cy="451444"/>
      </dsp:txXfrm>
    </dsp:sp>
    <dsp:sp modelId="{1F3058AC-F89D-41FB-A0F3-907E594EF928}">
      <dsp:nvSpPr>
        <dsp:cNvPr id="0" name=""/>
        <dsp:cNvSpPr/>
      </dsp:nvSpPr>
      <dsp:spPr>
        <a:xfrm>
          <a:off x="1419645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D6744-D500-46FF-B493-74CB01CB1C23}">
      <dsp:nvSpPr>
        <dsp:cNvPr id="0" name=""/>
        <dsp:cNvSpPr/>
      </dsp:nvSpPr>
      <dsp:spPr>
        <a:xfrm>
          <a:off x="1750930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Video</a:t>
          </a:r>
        </a:p>
      </dsp:txBody>
      <dsp:txXfrm>
        <a:off x="1764975" y="367619"/>
        <a:ext cx="1020978" cy="451444"/>
      </dsp:txXfrm>
    </dsp:sp>
    <dsp:sp modelId="{D5857195-88A2-4278-9C26-62B3D72EFBC3}">
      <dsp:nvSpPr>
        <dsp:cNvPr id="0" name=""/>
        <dsp:cNvSpPr/>
      </dsp:nvSpPr>
      <dsp:spPr>
        <a:xfrm>
          <a:off x="2838648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D72012-9F31-42C1-99E9-75DB05515723}">
      <dsp:nvSpPr>
        <dsp:cNvPr id="0" name=""/>
        <dsp:cNvSpPr/>
      </dsp:nvSpPr>
      <dsp:spPr>
        <a:xfrm>
          <a:off x="3169933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Text</a:t>
          </a:r>
        </a:p>
      </dsp:txBody>
      <dsp:txXfrm>
        <a:off x="3183978" y="367619"/>
        <a:ext cx="1020978" cy="451444"/>
      </dsp:txXfrm>
    </dsp:sp>
    <dsp:sp modelId="{D96FDB7F-DB71-4E79-8FF3-AE4627FBF7A2}">
      <dsp:nvSpPr>
        <dsp:cNvPr id="0" name=""/>
        <dsp:cNvSpPr/>
      </dsp:nvSpPr>
      <dsp:spPr>
        <a:xfrm>
          <a:off x="4257652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38CF3-E15E-4FAE-B5FC-32940B278BF5}">
      <dsp:nvSpPr>
        <dsp:cNvPr id="0" name=""/>
        <dsp:cNvSpPr/>
      </dsp:nvSpPr>
      <dsp:spPr>
        <a:xfrm>
          <a:off x="4588937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Images</a:t>
          </a:r>
        </a:p>
      </dsp:txBody>
      <dsp:txXfrm>
        <a:off x="4602982" y="367619"/>
        <a:ext cx="1020978" cy="451444"/>
      </dsp:txXfrm>
    </dsp:sp>
    <dsp:sp modelId="{34484F68-9E4D-4BE9-8B49-F847F0EEAF8D}">
      <dsp:nvSpPr>
        <dsp:cNvPr id="0" name=""/>
        <dsp:cNvSpPr/>
      </dsp:nvSpPr>
      <dsp:spPr>
        <a:xfrm>
          <a:off x="5676656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5D507E-E261-4DAB-A5B3-1A4E6921C57C}">
      <dsp:nvSpPr>
        <dsp:cNvPr id="0" name=""/>
        <dsp:cNvSpPr/>
      </dsp:nvSpPr>
      <dsp:spPr>
        <a:xfrm>
          <a:off x="6007940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Documents</a:t>
          </a:r>
        </a:p>
      </dsp:txBody>
      <dsp:txXfrm>
        <a:off x="6021985" y="367619"/>
        <a:ext cx="1020978" cy="451444"/>
      </dsp:txXfrm>
    </dsp:sp>
    <dsp:sp modelId="{B47891A0-255C-46F7-A7DE-C023733B5821}">
      <dsp:nvSpPr>
        <dsp:cNvPr id="0" name=""/>
        <dsp:cNvSpPr/>
      </dsp:nvSpPr>
      <dsp:spPr>
        <a:xfrm>
          <a:off x="7095659" y="233690"/>
          <a:ext cx="1242318" cy="479534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17365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365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365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057E2E-C131-420F-82CC-005453085517}">
      <dsp:nvSpPr>
        <dsp:cNvPr id="0" name=""/>
        <dsp:cNvSpPr/>
      </dsp:nvSpPr>
      <dsp:spPr>
        <a:xfrm>
          <a:off x="7426944" y="353574"/>
          <a:ext cx="1049068" cy="47953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17365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Holograms</a:t>
          </a:r>
        </a:p>
      </dsp:txBody>
      <dsp:txXfrm>
        <a:off x="7440989" y="367619"/>
        <a:ext cx="1020978" cy="4514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5157007" cy="698129"/>
        </a:xfrm>
        <a:prstGeom prst="roundRect">
          <a:avLst>
            <a:gd name="adj" fmla="val 5000"/>
          </a:avLst>
        </a:prstGeom>
        <a:solidFill>
          <a:srgbClr val="3944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Navy</a:t>
          </a:r>
        </a:p>
      </dsp:txBody>
      <dsp:txXfrm rot="16200000">
        <a:off x="229467" y="-229467"/>
        <a:ext cx="572466" cy="1031401"/>
      </dsp:txXfrm>
    </dsp:sp>
    <dsp:sp modelId="{C762F010-939A-4EC8-B8BD-F4E8A91D8779}">
      <dsp:nvSpPr>
        <dsp:cNvPr id="0" name=""/>
        <dsp:cNvSpPr/>
      </dsp:nvSpPr>
      <dsp:spPr>
        <a:xfrm>
          <a:off x="1031401" y="0"/>
          <a:ext cx="3841970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Stored ONLY on End User Devices</a:t>
          </a:r>
        </a:p>
      </dsp:txBody>
      <dsp:txXfrm>
        <a:off x="1031401" y="0"/>
        <a:ext cx="3841970" cy="6981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5157008" cy="698129"/>
        </a:xfrm>
        <a:prstGeom prst="roundRect">
          <a:avLst>
            <a:gd name="adj" fmla="val 5000"/>
          </a:avLst>
        </a:prstGeom>
        <a:solidFill>
          <a:srgbClr val="3944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Navy</a:t>
          </a:r>
        </a:p>
      </dsp:txBody>
      <dsp:txXfrm rot="16200000">
        <a:off x="229467" y="-229467"/>
        <a:ext cx="572466" cy="1031401"/>
      </dsp:txXfrm>
    </dsp:sp>
    <dsp:sp modelId="{C762F010-939A-4EC8-B8BD-F4E8A91D8779}">
      <dsp:nvSpPr>
        <dsp:cNvPr id="0" name=""/>
        <dsp:cNvSpPr/>
      </dsp:nvSpPr>
      <dsp:spPr>
        <a:xfrm>
          <a:off x="1031401" y="0"/>
          <a:ext cx="3841970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Dynamic Bandwidth Adaptation 64 kbps – 2 Mbps</a:t>
          </a:r>
        </a:p>
      </dsp:txBody>
      <dsp:txXfrm>
        <a:off x="1031401" y="0"/>
        <a:ext cx="3841970" cy="6981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5157009" cy="698129"/>
        </a:xfrm>
        <a:prstGeom prst="roundRect">
          <a:avLst>
            <a:gd name="adj" fmla="val 5000"/>
          </a:avLst>
        </a:prstGeom>
        <a:solidFill>
          <a:srgbClr val="3944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Navy</a:t>
          </a:r>
        </a:p>
      </dsp:txBody>
      <dsp:txXfrm rot="16200000">
        <a:off x="229467" y="-229467"/>
        <a:ext cx="572466" cy="1031401"/>
      </dsp:txXfrm>
    </dsp:sp>
    <dsp:sp modelId="{C762F010-939A-4EC8-B8BD-F4E8A91D8779}">
      <dsp:nvSpPr>
        <dsp:cNvPr id="0" name=""/>
        <dsp:cNvSpPr/>
      </dsp:nvSpPr>
      <dsp:spPr>
        <a:xfrm>
          <a:off x="1031401" y="0"/>
          <a:ext cx="3841971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Adopted DoD Cyber Requirements Upfront</a:t>
          </a:r>
        </a:p>
      </dsp:txBody>
      <dsp:txXfrm>
        <a:off x="1031401" y="0"/>
        <a:ext cx="3841971" cy="6981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3108367" cy="698129"/>
        </a:xfrm>
        <a:prstGeom prst="roundRect">
          <a:avLst>
            <a:gd name="adj" fmla="val 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COTS</a:t>
          </a:r>
          <a:endParaRPr lang="en-US" sz="1800" kern="1200" dirty="0"/>
        </a:p>
      </dsp:txBody>
      <dsp:txXfrm rot="16200000">
        <a:off x="24603" y="-24603"/>
        <a:ext cx="572466" cy="621673"/>
      </dsp:txXfrm>
    </dsp:sp>
    <dsp:sp modelId="{C762F010-939A-4EC8-B8BD-F4E8A91D8779}">
      <dsp:nvSpPr>
        <dsp:cNvPr id="0" name=""/>
        <dsp:cNvSpPr/>
      </dsp:nvSpPr>
      <dsp:spPr>
        <a:xfrm>
          <a:off x="621673" y="0"/>
          <a:ext cx="2315733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Obsolescence Risk</a:t>
          </a:r>
        </a:p>
      </dsp:txBody>
      <dsp:txXfrm>
        <a:off x="621673" y="0"/>
        <a:ext cx="2315733" cy="6981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5157006" cy="698129"/>
        </a:xfrm>
        <a:prstGeom prst="roundRect">
          <a:avLst>
            <a:gd name="adj" fmla="val 5000"/>
          </a:avLst>
        </a:prstGeom>
        <a:solidFill>
          <a:srgbClr val="3944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Navy</a:t>
          </a:r>
        </a:p>
      </dsp:txBody>
      <dsp:txXfrm rot="16200000">
        <a:off x="229467" y="-229467"/>
        <a:ext cx="572466" cy="1031401"/>
      </dsp:txXfrm>
    </dsp:sp>
    <dsp:sp modelId="{C762F010-939A-4EC8-B8BD-F4E8A91D8779}">
      <dsp:nvSpPr>
        <dsp:cNvPr id="0" name=""/>
        <dsp:cNvSpPr/>
      </dsp:nvSpPr>
      <dsp:spPr>
        <a:xfrm>
          <a:off x="1031401" y="0"/>
          <a:ext cx="3841969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100% Data Rights and Internal Sustainment</a:t>
          </a:r>
        </a:p>
      </dsp:txBody>
      <dsp:txXfrm>
        <a:off x="1031401" y="0"/>
        <a:ext cx="3841969" cy="698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3108367" cy="698129"/>
        </a:xfrm>
        <a:prstGeom prst="roundRect">
          <a:avLst>
            <a:gd name="adj" fmla="val 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COTS</a:t>
          </a:r>
          <a:endParaRPr lang="en-US" sz="1800" kern="1200" dirty="0"/>
        </a:p>
      </dsp:txBody>
      <dsp:txXfrm rot="16200000">
        <a:off x="24603" y="-24603"/>
        <a:ext cx="572466" cy="621673"/>
      </dsp:txXfrm>
    </dsp:sp>
    <dsp:sp modelId="{C762F010-939A-4EC8-B8BD-F4E8A91D8779}">
      <dsp:nvSpPr>
        <dsp:cNvPr id="0" name=""/>
        <dsp:cNvSpPr/>
      </dsp:nvSpPr>
      <dsp:spPr>
        <a:xfrm>
          <a:off x="621673" y="0"/>
          <a:ext cx="2315733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Commercial Cyber Best Practices</a:t>
          </a:r>
        </a:p>
      </dsp:txBody>
      <dsp:txXfrm>
        <a:off x="621673" y="0"/>
        <a:ext cx="2315733" cy="698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3108367" cy="698129"/>
        </a:xfrm>
        <a:prstGeom prst="roundRect">
          <a:avLst>
            <a:gd name="adj" fmla="val 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COTS</a:t>
          </a:r>
        </a:p>
      </dsp:txBody>
      <dsp:txXfrm rot="16200000">
        <a:off x="24603" y="-24603"/>
        <a:ext cx="572466" cy="621673"/>
      </dsp:txXfrm>
    </dsp:sp>
    <dsp:sp modelId="{C762F010-939A-4EC8-B8BD-F4E8A91D8779}">
      <dsp:nvSpPr>
        <dsp:cNvPr id="0" name=""/>
        <dsp:cNvSpPr/>
      </dsp:nvSpPr>
      <dsp:spPr>
        <a:xfrm>
          <a:off x="621673" y="0"/>
          <a:ext cx="2315733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Limited Network Flexibility</a:t>
          </a:r>
        </a:p>
      </dsp:txBody>
      <dsp:txXfrm>
        <a:off x="621673" y="0"/>
        <a:ext cx="2315733" cy="698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3108367" cy="698129"/>
        </a:xfrm>
        <a:prstGeom prst="roundRect">
          <a:avLst>
            <a:gd name="adj" fmla="val 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COTS</a:t>
          </a:r>
        </a:p>
      </dsp:txBody>
      <dsp:txXfrm rot="16200000">
        <a:off x="24603" y="-24603"/>
        <a:ext cx="572466" cy="621673"/>
      </dsp:txXfrm>
    </dsp:sp>
    <dsp:sp modelId="{C762F010-939A-4EC8-B8BD-F4E8A91D8779}">
      <dsp:nvSpPr>
        <dsp:cNvPr id="0" name=""/>
        <dsp:cNvSpPr/>
      </dsp:nvSpPr>
      <dsp:spPr>
        <a:xfrm>
          <a:off x="621673" y="0"/>
          <a:ext cx="2315733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Recurring License Costs</a:t>
          </a:r>
        </a:p>
      </dsp:txBody>
      <dsp:txXfrm>
        <a:off x="621673" y="0"/>
        <a:ext cx="2315733" cy="698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3108367" cy="698129"/>
        </a:xfrm>
        <a:prstGeom prst="roundRect">
          <a:avLst>
            <a:gd name="adj" fmla="val 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COTS</a:t>
          </a:r>
          <a:endParaRPr lang="en-US" sz="1800" kern="1200" dirty="0"/>
        </a:p>
      </dsp:txBody>
      <dsp:txXfrm rot="16200000">
        <a:off x="24603" y="-24603"/>
        <a:ext cx="572466" cy="621673"/>
      </dsp:txXfrm>
    </dsp:sp>
    <dsp:sp modelId="{C762F010-939A-4EC8-B8BD-F4E8A91D8779}">
      <dsp:nvSpPr>
        <dsp:cNvPr id="0" name=""/>
        <dsp:cNvSpPr/>
      </dsp:nvSpPr>
      <dsp:spPr>
        <a:xfrm>
          <a:off x="621673" y="0"/>
          <a:ext cx="2315733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Limited Feature Flexibility</a:t>
          </a:r>
        </a:p>
      </dsp:txBody>
      <dsp:txXfrm>
        <a:off x="621673" y="0"/>
        <a:ext cx="2315733" cy="6981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3108367" cy="698129"/>
        </a:xfrm>
        <a:prstGeom prst="roundRect">
          <a:avLst>
            <a:gd name="adj" fmla="val 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COTS</a:t>
          </a:r>
          <a:endParaRPr lang="en-US" sz="1800" kern="1200" dirty="0"/>
        </a:p>
      </dsp:txBody>
      <dsp:txXfrm rot="16200000">
        <a:off x="24603" y="-24603"/>
        <a:ext cx="572466" cy="621673"/>
      </dsp:txXfrm>
    </dsp:sp>
    <dsp:sp modelId="{C762F010-939A-4EC8-B8BD-F4E8A91D8779}">
      <dsp:nvSpPr>
        <dsp:cNvPr id="0" name=""/>
        <dsp:cNvSpPr/>
      </dsp:nvSpPr>
      <dsp:spPr>
        <a:xfrm>
          <a:off x="621673" y="0"/>
          <a:ext cx="2315733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Cloud Dependence</a:t>
          </a:r>
        </a:p>
      </dsp:txBody>
      <dsp:txXfrm>
        <a:off x="621673" y="0"/>
        <a:ext cx="2315733" cy="6981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5157006" cy="698129"/>
        </a:xfrm>
        <a:prstGeom prst="roundRect">
          <a:avLst>
            <a:gd name="adj" fmla="val 5000"/>
          </a:avLst>
        </a:prstGeom>
        <a:solidFill>
          <a:srgbClr val="3944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Navy</a:t>
          </a:r>
        </a:p>
      </dsp:txBody>
      <dsp:txXfrm rot="16200000">
        <a:off x="229467" y="-229467"/>
        <a:ext cx="572466" cy="1031401"/>
      </dsp:txXfrm>
    </dsp:sp>
    <dsp:sp modelId="{C762F010-939A-4EC8-B8BD-F4E8A91D8779}">
      <dsp:nvSpPr>
        <dsp:cNvPr id="0" name=""/>
        <dsp:cNvSpPr/>
      </dsp:nvSpPr>
      <dsp:spPr>
        <a:xfrm>
          <a:off x="1031401" y="0"/>
          <a:ext cx="3841969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Developers on staff            New Features upon Request</a:t>
          </a:r>
        </a:p>
      </dsp:txBody>
      <dsp:txXfrm>
        <a:off x="1031401" y="0"/>
        <a:ext cx="3841969" cy="6981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E4D3-37AC-451A-992C-DA078BCAFF0B}">
      <dsp:nvSpPr>
        <dsp:cNvPr id="0" name=""/>
        <dsp:cNvSpPr/>
      </dsp:nvSpPr>
      <dsp:spPr>
        <a:xfrm>
          <a:off x="0" y="0"/>
          <a:ext cx="5157007" cy="698129"/>
        </a:xfrm>
        <a:prstGeom prst="roundRect">
          <a:avLst>
            <a:gd name="adj" fmla="val 5000"/>
          </a:avLst>
        </a:prstGeom>
        <a:solidFill>
          <a:srgbClr val="3944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Navy</a:t>
          </a:r>
        </a:p>
      </dsp:txBody>
      <dsp:txXfrm rot="16200000">
        <a:off x="229467" y="-229467"/>
        <a:ext cx="572466" cy="1031401"/>
      </dsp:txXfrm>
    </dsp:sp>
    <dsp:sp modelId="{C762F010-939A-4EC8-B8BD-F4E8A91D8779}">
      <dsp:nvSpPr>
        <dsp:cNvPr id="0" name=""/>
        <dsp:cNvSpPr/>
      </dsp:nvSpPr>
      <dsp:spPr>
        <a:xfrm>
          <a:off x="1031401" y="0"/>
          <a:ext cx="3841970" cy="6981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In-House Software Support Activity</a:t>
          </a:r>
        </a:p>
      </dsp:txBody>
      <dsp:txXfrm>
        <a:off x="1031401" y="0"/>
        <a:ext cx="3841970" cy="69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481246" y="8940977"/>
            <a:ext cx="460449" cy="278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98" tIns="45898" rIns="91798" bIns="45898">
            <a:spAutoFit/>
          </a:bodyPr>
          <a:lstStyle/>
          <a:p>
            <a:pPr algn="ctr" defTabSz="917383" eaLnBrk="0" hangingPunct="0">
              <a:spcBef>
                <a:spcPct val="50000"/>
              </a:spcBef>
              <a:defRPr/>
            </a:pPr>
            <a:fld id="{8B18970B-E479-4D8A-81AA-1C5F8236C0FE}" type="slidenum">
              <a:rPr lang="en-US" sz="1200" b="0">
                <a:solidFill>
                  <a:schemeClr val="tx1"/>
                </a:solidFill>
                <a:ea typeface="+mn-ea"/>
              </a:rPr>
              <a:pPr algn="ctr" defTabSz="917383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 dirty="0">
              <a:solidFill>
                <a:schemeClr val="tx1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63" y="4265858"/>
            <a:ext cx="5139674" cy="4334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62" tIns="45763" rIns="93162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490538"/>
            <a:ext cx="4657725" cy="3494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81246" y="8940977"/>
            <a:ext cx="460449" cy="278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98" tIns="45898" rIns="91798" bIns="45898">
            <a:spAutoFit/>
          </a:bodyPr>
          <a:lstStyle/>
          <a:p>
            <a:pPr algn="ctr" defTabSz="917383" eaLnBrk="0" hangingPunct="0">
              <a:spcBef>
                <a:spcPct val="50000"/>
              </a:spcBef>
              <a:defRPr/>
            </a:pPr>
            <a:fld id="{06CF54E3-2E5F-46E2-9A99-9B21DDE955E8}" type="slidenum">
              <a:rPr lang="en-US" sz="1200" b="0">
                <a:solidFill>
                  <a:schemeClr val="tx1"/>
                </a:solidFill>
                <a:ea typeface="+mn-ea"/>
              </a:rPr>
              <a:pPr algn="ctr" defTabSz="917383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52483" y="8790259"/>
            <a:ext cx="1973637" cy="407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629" tIns="45814" rIns="91629" bIns="45814">
            <a:spAutoFit/>
          </a:bodyPr>
          <a:lstStyle/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SOURCE: </a:t>
            </a:r>
          </a:p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 err="1">
                <a:solidFill>
                  <a:schemeClr val="tx1"/>
                </a:solidFill>
                <a:latin typeface="+mn-lt"/>
              </a:rPr>
              <a:t>POC</a:t>
            </a:r>
            <a:r>
              <a:rPr lang="en-US" sz="800" b="0" dirty="0">
                <a:solidFill>
                  <a:schemeClr val="tx1"/>
                </a:solidFill>
                <a:latin typeface="+mn-lt"/>
              </a:rPr>
              <a:t>: NAME; PH#</a:t>
            </a:r>
          </a:p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SLIDE TYPE: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5425" indent="-225425" algn="l" rtl="0" eaLnBrk="0" fontAlgn="base" hangingPunct="0">
      <a:spcBef>
        <a:spcPct val="30000"/>
      </a:spcBef>
      <a:spcAft>
        <a:spcPct val="0"/>
      </a:spcAft>
      <a:buChar char="•"/>
      <a:defRPr sz="1400" b="0" kern="1200">
        <a:solidFill>
          <a:schemeClr val="tx1"/>
        </a:solidFill>
        <a:latin typeface="+mn-lt"/>
        <a:ea typeface="+mn-ea"/>
        <a:cs typeface="Arial" charset="0"/>
      </a:defRPr>
    </a:lvl1pPr>
    <a:lvl2pPr marL="569913" indent="-169863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0" kern="1200">
        <a:solidFill>
          <a:schemeClr val="tx1"/>
        </a:solidFill>
        <a:latin typeface="+mn-lt"/>
        <a:ea typeface="+mn-ea"/>
        <a:cs typeface="Arial" charset="0"/>
      </a:defRPr>
    </a:lvl2pPr>
    <a:lvl3pPr marL="914400" indent="-230188" algn="l" rtl="0" eaLnBrk="0" fontAlgn="base" hangingPunct="0">
      <a:spcBef>
        <a:spcPct val="30000"/>
      </a:spcBef>
      <a:spcAft>
        <a:spcPct val="0"/>
      </a:spcAft>
      <a:buChar char="•"/>
      <a:defRPr sz="1200" b="0" kern="1200">
        <a:solidFill>
          <a:schemeClr val="tx1"/>
        </a:solidFill>
        <a:latin typeface="+mn-lt"/>
        <a:ea typeface="+mn-ea"/>
        <a:cs typeface="Arial" charset="0"/>
      </a:defRPr>
    </a:lvl3pPr>
    <a:lvl4pPr marL="1258888" indent="-230188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0" kern="1200">
        <a:solidFill>
          <a:schemeClr val="tx1"/>
        </a:solidFill>
        <a:latin typeface="+mn-lt"/>
        <a:ea typeface="+mn-ea"/>
        <a:cs typeface="Arial" charset="0"/>
      </a:defRPr>
    </a:lvl4pPr>
    <a:lvl5pPr marL="1603375" indent="-230188" algn="l" rtl="0" eaLnBrk="0" fontAlgn="base" hangingPunct="0">
      <a:spcBef>
        <a:spcPct val="30000"/>
      </a:spcBef>
      <a:spcAft>
        <a:spcPct val="0"/>
      </a:spcAft>
      <a:buChar char="•"/>
      <a:defRPr sz="1200" b="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9711" y="2676598"/>
            <a:ext cx="8774971" cy="6409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NAWCAD WOLF Brief Template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7461" y="3329429"/>
            <a:ext cx="8407222" cy="3271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rgbClr val="19264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DAY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57461" y="3662542"/>
            <a:ext cx="8407221" cy="23678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 dirty="0"/>
              <a:t>Presented to: Senior Leadership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7461" y="3903728"/>
            <a:ext cx="8407220" cy="225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aseline="0">
                <a:solidFill>
                  <a:srgbClr val="19264F"/>
                </a:solidFill>
              </a:defRPr>
            </a:lvl1pPr>
          </a:lstStyle>
          <a:p>
            <a:pPr lvl="0"/>
            <a:r>
              <a:rPr lang="en-US" dirty="0"/>
              <a:t>Presented by: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68456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91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969" y="959742"/>
            <a:ext cx="4191831" cy="55544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9742"/>
            <a:ext cx="4191830" cy="55544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01045" y="68391"/>
            <a:ext cx="8038985" cy="646331"/>
          </a:xfrm>
        </p:spPr>
        <p:txBody>
          <a:bodyPr/>
          <a:lstStyle/>
          <a:p>
            <a:r>
              <a:rPr lang="en-US" dirty="0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5401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9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969" y="959742"/>
            <a:ext cx="4191831" cy="55544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9742"/>
            <a:ext cx="4191830" cy="55544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2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01045" y="68391"/>
            <a:ext cx="8038985" cy="646331"/>
          </a:xfrm>
        </p:spPr>
        <p:txBody>
          <a:bodyPr/>
          <a:lstStyle/>
          <a:p>
            <a:r>
              <a:rPr lang="en-US" dirty="0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68053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Transition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2705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Transition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55987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16826" y="3268973"/>
            <a:ext cx="74478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50" b="0" dirty="0">
              <a:solidFill>
                <a:srgbClr val="1926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12690" y="6595223"/>
            <a:ext cx="6224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NAVAIR Public Release 2020-911  Distribution Statement A - "Approved for public release; distribution is unlimited"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20092"/>
            <a:ext cx="1103326" cy="19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5" y="195528"/>
            <a:ext cx="1241937" cy="1106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563552"/>
            <a:ext cx="9144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045" y="68391"/>
            <a:ext cx="803898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969" y="974856"/>
            <a:ext cx="8536062" cy="55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839200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8818270" y="6579971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C2E114B-E2B2-4115-9F42-B354EA0B1697}" type="slidenum">
              <a:rPr lang="en-US" sz="1050" b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en-US" sz="1050" b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12535"/>
            <a:ext cx="1103326" cy="19648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28801" y="6587666"/>
            <a:ext cx="6149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NAVAIR Public Release 2020-911  Distribution Statement A - "Approved for public release; distribution is unlimited"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" y="51973"/>
            <a:ext cx="71850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0" r:id="rId2"/>
    <p:sldLayoutId id="214748389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563552"/>
            <a:ext cx="9144000" cy="0"/>
          </a:xfrm>
          <a:prstGeom prst="line">
            <a:avLst/>
          </a:prstGeom>
          <a:ln>
            <a:solidFill>
              <a:srgbClr val="D9D9D9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045" y="68391"/>
            <a:ext cx="803898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969" y="974856"/>
            <a:ext cx="8536062" cy="553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839200" y="6581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8820964" y="6582385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FC2E114B-E2B2-4115-9F42-B354EA0B1697}" type="slidenum">
              <a:rPr lang="en-US" sz="1050" b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 algn="ctr"/>
              <a:t>‹#›</a:t>
            </a:fld>
            <a:endParaRPr lang="en-US" sz="1050" b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22797" r="9960" b="41394"/>
          <a:stretch/>
        </p:blipFill>
        <p:spPr>
          <a:xfrm>
            <a:off x="22671" y="6612535"/>
            <a:ext cx="1103326" cy="19648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810000" y="6587666"/>
            <a:ext cx="152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FOR OFFICIAL USE ONLY</a:t>
            </a:r>
          </a:p>
        </p:txBody>
      </p:sp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5449454" y="6595223"/>
            <a:ext cx="33275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n-US" sz="500" b="0" dirty="0">
                <a:solidFill>
                  <a:schemeClr val="bg1">
                    <a:lumMod val="50000"/>
                  </a:schemeClr>
                </a:solidFill>
              </a:rPr>
              <a:t>CONFIG. MGR:  Name, Code, (###) ###-####</a:t>
            </a:r>
          </a:p>
          <a:p>
            <a:pPr algn="r"/>
            <a:r>
              <a:rPr lang="en-US" altLang="en-US" sz="500" b="0" dirty="0">
                <a:solidFill>
                  <a:schemeClr val="bg1">
                    <a:lumMod val="50000"/>
                  </a:schemeClr>
                </a:solidFill>
              </a:rPr>
              <a:t>FILE NAME:  </a:t>
            </a:r>
            <a:r>
              <a:rPr lang="en-US" altLang="en-US" sz="500" b="0" dirty="0" err="1">
                <a:solidFill>
                  <a:schemeClr val="bg1">
                    <a:lumMod val="50000"/>
                  </a:schemeClr>
                </a:solidFill>
              </a:rPr>
              <a:t>xxx</a:t>
            </a:r>
            <a:r>
              <a:rPr lang="en-US" sz="500" b="0" baseline="0" dirty="0" err="1">
                <a:solidFill>
                  <a:schemeClr val="bg1">
                    <a:lumMod val="50000"/>
                  </a:schemeClr>
                </a:solidFill>
              </a:rPr>
              <a:t>_ddMMMYY.pptx</a:t>
            </a:r>
            <a:endParaRPr lang="en-US" sz="500" b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790736" y="6559834"/>
            <a:ext cx="0" cy="298166"/>
          </a:xfrm>
          <a:prstGeom prst="line">
            <a:avLst/>
          </a:prstGeom>
          <a:ln>
            <a:solidFill>
              <a:srgbClr val="C7C7C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" y="51973"/>
            <a:ext cx="71850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5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Transition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511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Transition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5986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9264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6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42" Type="http://schemas.openxmlformats.org/officeDocument/2006/relationships/diagramData" Target="../diagrams/data10.xml"/><Relationship Id="rId47" Type="http://schemas.openxmlformats.org/officeDocument/2006/relationships/diagramData" Target="../diagrams/data11.xml"/><Relationship Id="rId50" Type="http://schemas.openxmlformats.org/officeDocument/2006/relationships/diagramColors" Target="../diagrams/colors11.xml"/><Relationship Id="rId55" Type="http://schemas.openxmlformats.org/officeDocument/2006/relationships/diagramColors" Target="../diagrams/colors12.xml"/><Relationship Id="rId63" Type="http://schemas.openxmlformats.org/officeDocument/2006/relationships/diagramLayout" Target="../diagrams/layout14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9" Type="http://schemas.openxmlformats.org/officeDocument/2006/relationships/diagramQuickStyle" Target="../diagrams/quickStyle7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37" Type="http://schemas.openxmlformats.org/officeDocument/2006/relationships/diagramData" Target="../diagrams/data9.xml"/><Relationship Id="rId40" Type="http://schemas.openxmlformats.org/officeDocument/2006/relationships/diagramColors" Target="../diagrams/colors9.xml"/><Relationship Id="rId45" Type="http://schemas.openxmlformats.org/officeDocument/2006/relationships/diagramColors" Target="../diagrams/colors10.xml"/><Relationship Id="rId53" Type="http://schemas.openxmlformats.org/officeDocument/2006/relationships/diagramLayout" Target="../diagrams/layout12.xml"/><Relationship Id="rId58" Type="http://schemas.openxmlformats.org/officeDocument/2006/relationships/diagramLayout" Target="../diagrams/layout13.xml"/><Relationship Id="rId66" Type="http://schemas.microsoft.com/office/2007/relationships/diagramDrawing" Target="../diagrams/drawing14.xml"/><Relationship Id="rId5" Type="http://schemas.openxmlformats.org/officeDocument/2006/relationships/diagramColors" Target="../diagrams/colors2.xml"/><Relationship Id="rId61" Type="http://schemas.microsoft.com/office/2007/relationships/diagramDrawing" Target="../diagrams/drawing13.xml"/><Relationship Id="rId1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Relationship Id="rId43" Type="http://schemas.openxmlformats.org/officeDocument/2006/relationships/diagramLayout" Target="../diagrams/layout10.xml"/><Relationship Id="rId48" Type="http://schemas.openxmlformats.org/officeDocument/2006/relationships/diagramLayout" Target="../diagrams/layout11.xml"/><Relationship Id="rId56" Type="http://schemas.microsoft.com/office/2007/relationships/diagramDrawing" Target="../diagrams/drawing12.xml"/><Relationship Id="rId64" Type="http://schemas.openxmlformats.org/officeDocument/2006/relationships/diagramQuickStyle" Target="../diagrams/quickStyle14.xml"/><Relationship Id="rId8" Type="http://schemas.openxmlformats.org/officeDocument/2006/relationships/diagramLayout" Target="../diagrams/layout3.xml"/><Relationship Id="rId51" Type="http://schemas.microsoft.com/office/2007/relationships/diagramDrawing" Target="../diagrams/drawing11.xml"/><Relationship Id="rId3" Type="http://schemas.openxmlformats.org/officeDocument/2006/relationships/diagramLayout" Target="../diagrams/layout2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38" Type="http://schemas.openxmlformats.org/officeDocument/2006/relationships/diagramLayout" Target="../diagrams/layout9.xml"/><Relationship Id="rId46" Type="http://schemas.microsoft.com/office/2007/relationships/diagramDrawing" Target="../diagrams/drawing10.xml"/><Relationship Id="rId59" Type="http://schemas.openxmlformats.org/officeDocument/2006/relationships/diagramQuickStyle" Target="../diagrams/quickStyle13.xml"/><Relationship Id="rId20" Type="http://schemas.openxmlformats.org/officeDocument/2006/relationships/diagramColors" Target="../diagrams/colors5.xml"/><Relationship Id="rId41" Type="http://schemas.microsoft.com/office/2007/relationships/diagramDrawing" Target="../diagrams/drawing9.xml"/><Relationship Id="rId54" Type="http://schemas.openxmlformats.org/officeDocument/2006/relationships/diagramQuickStyle" Target="../diagrams/quickStyle12.xml"/><Relationship Id="rId6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49" Type="http://schemas.openxmlformats.org/officeDocument/2006/relationships/diagramQuickStyle" Target="../diagrams/quickStyle11.xml"/><Relationship Id="rId57" Type="http://schemas.openxmlformats.org/officeDocument/2006/relationships/diagramData" Target="../diagrams/data13.xml"/><Relationship Id="rId10" Type="http://schemas.openxmlformats.org/officeDocument/2006/relationships/diagramColors" Target="../diagrams/colors3.xml"/><Relationship Id="rId31" Type="http://schemas.microsoft.com/office/2007/relationships/diagramDrawing" Target="../diagrams/drawing7.xml"/><Relationship Id="rId44" Type="http://schemas.openxmlformats.org/officeDocument/2006/relationships/diagramQuickStyle" Target="../diagrams/quickStyle10.xml"/><Relationship Id="rId52" Type="http://schemas.openxmlformats.org/officeDocument/2006/relationships/diagramData" Target="../diagrams/data12.xml"/><Relationship Id="rId60" Type="http://schemas.openxmlformats.org/officeDocument/2006/relationships/diagramColors" Target="../diagrams/colors13.xml"/><Relationship Id="rId65" Type="http://schemas.openxmlformats.org/officeDocument/2006/relationships/diagramColors" Target="../diagrams/colors14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9708" y="1629653"/>
            <a:ext cx="8774971" cy="2687764"/>
          </a:xfrm>
        </p:spPr>
        <p:txBody>
          <a:bodyPr/>
          <a:lstStyle/>
          <a:p>
            <a:r>
              <a:rPr lang="en-US" dirty="0"/>
              <a:t>Augmented Reality Remote Maintenance Support Service</a:t>
            </a:r>
          </a:p>
          <a:p>
            <a:r>
              <a:rPr lang="en-US" dirty="0"/>
              <a:t>(ARRMSS)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57459" y="4129702"/>
            <a:ext cx="8407222" cy="327199"/>
          </a:xfrm>
        </p:spPr>
        <p:txBody>
          <a:bodyPr/>
          <a:lstStyle/>
          <a:p>
            <a:r>
              <a:rPr lang="en-US" dirty="0"/>
              <a:t>7 DECEMBER 2020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57459" y="4462815"/>
            <a:ext cx="8407221" cy="236789"/>
          </a:xfrm>
        </p:spPr>
        <p:txBody>
          <a:bodyPr/>
          <a:lstStyle/>
          <a:p>
            <a:r>
              <a:rPr lang="en-US" dirty="0"/>
              <a:t>Presented to: Maintenance Innovation Challenge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57459" y="4704001"/>
            <a:ext cx="8407220" cy="225974"/>
          </a:xfrm>
        </p:spPr>
        <p:txBody>
          <a:bodyPr/>
          <a:lstStyle/>
          <a:p>
            <a:r>
              <a:rPr lang="en-US" dirty="0"/>
              <a:t>Presented by: Aristides Staikos</a:t>
            </a:r>
          </a:p>
          <a:p>
            <a:r>
              <a:rPr lang="en-US" dirty="0"/>
              <a:t>Training /Training Support Branch</a:t>
            </a:r>
          </a:p>
          <a:p>
            <a:r>
              <a:rPr lang="en-US" dirty="0"/>
              <a:t>CREATIVE Lab</a:t>
            </a:r>
          </a:p>
          <a:p>
            <a:r>
              <a:rPr lang="en-US" dirty="0"/>
              <a:t>Naval Air Warfare Center Aircraft Division Lakehurst</a:t>
            </a:r>
          </a:p>
          <a:p>
            <a:r>
              <a:rPr lang="en-US" dirty="0"/>
              <a:t>Joint Base MDL, NJ 08733</a:t>
            </a:r>
          </a:p>
          <a:p>
            <a:r>
              <a:rPr lang="en-US" dirty="0"/>
              <a:t>Office: (732)323-7238</a:t>
            </a:r>
          </a:p>
          <a:p>
            <a:r>
              <a:rPr lang="en-US" dirty="0" err="1"/>
              <a:t>Cel</a:t>
            </a:r>
            <a:r>
              <a:rPr lang="en-US" dirty="0"/>
              <a:t>: (732)997-9161</a:t>
            </a:r>
          </a:p>
          <a:p>
            <a:r>
              <a:rPr lang="en-US" dirty="0"/>
              <a:t>Email: aristides.staikos@navy.mil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488" y="252309"/>
            <a:ext cx="1301193" cy="1301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D2E8E-2D2A-4625-9BA4-6E2FA4C24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3" b="9131"/>
          <a:stretch/>
        </p:blipFill>
        <p:spPr>
          <a:xfrm rot="5400000">
            <a:off x="1216278" y="3261096"/>
            <a:ext cx="3366075" cy="287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8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6455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3969" y="974857"/>
            <a:ext cx="8536062" cy="4282944"/>
          </a:xfrm>
        </p:spPr>
        <p:txBody>
          <a:bodyPr/>
          <a:lstStyle/>
          <a:p>
            <a:r>
              <a:rPr lang="en-US" dirty="0"/>
              <a:t>Current CONOPS for unresolved maintenance issues involve a Subject Matter Expert (SME)/NATEC representative traveling to a location to help with troubleshooting/repair</a:t>
            </a:r>
          </a:p>
          <a:p>
            <a:pPr lvl="1"/>
            <a:r>
              <a:rPr lang="en-US" dirty="0"/>
              <a:t>Increases repair time</a:t>
            </a:r>
          </a:p>
          <a:p>
            <a:pPr lvl="1"/>
            <a:r>
              <a:rPr lang="en-US" dirty="0"/>
              <a:t>Increases cost</a:t>
            </a:r>
          </a:p>
          <a:p>
            <a:pPr lvl="1"/>
            <a:r>
              <a:rPr lang="en-US" dirty="0"/>
              <a:t>Creates a cascading effect on schedule</a:t>
            </a:r>
          </a:p>
          <a:p>
            <a:pPr lvl="1"/>
            <a:r>
              <a:rPr lang="en-US" dirty="0"/>
              <a:t>Negatively impacts equipment and aircraft availability</a:t>
            </a:r>
          </a:p>
          <a:p>
            <a:pPr lvl="1"/>
            <a:r>
              <a:rPr lang="en-US" dirty="0"/>
              <a:t>Hinders Fleet readiness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3969" y="974856"/>
            <a:ext cx="6993646" cy="35490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Augmented reality (AR) is an interactive experience where the objects that reside in the real world are enhanced by computer-generated content, also known as augmentations or holograms</a:t>
            </a:r>
          </a:p>
          <a:p>
            <a:pPr lvl="1"/>
            <a:r>
              <a:rPr lang="en-US" dirty="0"/>
              <a:t>Using a headset, such as the Microsoft HoloLens, or a tablet computer, holograms and other information are overlaid in the real world </a:t>
            </a:r>
          </a:p>
          <a:p>
            <a:pPr lvl="1"/>
            <a:r>
              <a:rPr lang="en-US" dirty="0"/>
              <a:t>Information about the surrounding real world of the user becomes interactive and digitally manipulated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1503485"/>
            <a:ext cx="1872762" cy="1404572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303969" y="4523917"/>
            <a:ext cx="8383661" cy="1919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b="0" dirty="0"/>
              <a:t>NAWCAD Lakehurst established the “AR for Maintainers Vision” in which AR would play a key role in Naval Aviation Maintenance</a:t>
            </a:r>
          </a:p>
          <a:p>
            <a:pPr lvl="1" fontAlgn="auto">
              <a:spcAft>
                <a:spcPts val="0"/>
              </a:spcAft>
            </a:pPr>
            <a:r>
              <a:rPr lang="en-US" altLang="en-US" b="0" dirty="0"/>
              <a:t> ARRMSS is part of that vision and is being designed for it.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9886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 for Maintainers Vision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791" y="4052526"/>
            <a:ext cx="19287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 w="0"/>
                <a:solidFill>
                  <a:srgbClr val="1736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Maintenance Report Generation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58752" y="1325700"/>
            <a:ext cx="8692328" cy="4966155"/>
            <a:chOff x="158752" y="1325700"/>
            <a:chExt cx="8692328" cy="49661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1047" y="4064247"/>
              <a:ext cx="2688438" cy="1815389"/>
            </a:xfrm>
            <a:prstGeom prst="rect">
              <a:avLst/>
            </a:prstGeom>
          </p:spPr>
        </p:pic>
        <p:pic>
          <p:nvPicPr>
            <p:cNvPr id="8" name="Picture 7" descr="Original file ‎ (SVG file, nominally 755 × 818 pixels, file size: 60 KB)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170" y="1339072"/>
              <a:ext cx="563002" cy="610068"/>
            </a:xfrm>
            <a:prstGeom prst="rect">
              <a:avLst/>
            </a:prstGeom>
          </p:spPr>
        </p:pic>
        <p:sp>
          <p:nvSpPr>
            <p:cNvPr id="9" name="Rectangular Callout 15"/>
            <p:cNvSpPr/>
            <p:nvPr/>
          </p:nvSpPr>
          <p:spPr>
            <a:xfrm>
              <a:off x="158752" y="2008032"/>
              <a:ext cx="4461669" cy="3051389"/>
            </a:xfrm>
            <a:custGeom>
              <a:avLst/>
              <a:gdLst>
                <a:gd name="connsiteX0" fmla="*/ 0 w 6175494"/>
                <a:gd name="connsiteY0" fmla="*/ 0 h 2463800"/>
                <a:gd name="connsiteX1" fmla="*/ 3602372 w 6175494"/>
                <a:gd name="connsiteY1" fmla="*/ 0 h 2463800"/>
                <a:gd name="connsiteX2" fmla="*/ 3602372 w 6175494"/>
                <a:gd name="connsiteY2" fmla="*/ 0 h 2463800"/>
                <a:gd name="connsiteX3" fmla="*/ 5146245 w 6175494"/>
                <a:gd name="connsiteY3" fmla="*/ 0 h 2463800"/>
                <a:gd name="connsiteX4" fmla="*/ 6175494 w 6175494"/>
                <a:gd name="connsiteY4" fmla="*/ 0 h 2463800"/>
                <a:gd name="connsiteX5" fmla="*/ 6175494 w 6175494"/>
                <a:gd name="connsiteY5" fmla="*/ 1437217 h 2463800"/>
                <a:gd name="connsiteX6" fmla="*/ 6175494 w 6175494"/>
                <a:gd name="connsiteY6" fmla="*/ 1437217 h 2463800"/>
                <a:gd name="connsiteX7" fmla="*/ 6175494 w 6175494"/>
                <a:gd name="connsiteY7" fmla="*/ 2053167 h 2463800"/>
                <a:gd name="connsiteX8" fmla="*/ 6175494 w 6175494"/>
                <a:gd name="connsiteY8" fmla="*/ 2463800 h 2463800"/>
                <a:gd name="connsiteX9" fmla="*/ 5146245 w 6175494"/>
                <a:gd name="connsiteY9" fmla="*/ 2463800 h 2463800"/>
                <a:gd name="connsiteX10" fmla="*/ 4704615 w 6175494"/>
                <a:gd name="connsiteY10" fmla="*/ 3957109 h 2463800"/>
                <a:gd name="connsiteX11" fmla="*/ 3602372 w 6175494"/>
                <a:gd name="connsiteY11" fmla="*/ 2463800 h 2463800"/>
                <a:gd name="connsiteX12" fmla="*/ 0 w 6175494"/>
                <a:gd name="connsiteY12" fmla="*/ 2463800 h 2463800"/>
                <a:gd name="connsiteX13" fmla="*/ 0 w 6175494"/>
                <a:gd name="connsiteY13" fmla="*/ 2053167 h 2463800"/>
                <a:gd name="connsiteX14" fmla="*/ 0 w 6175494"/>
                <a:gd name="connsiteY14" fmla="*/ 1437217 h 2463800"/>
                <a:gd name="connsiteX15" fmla="*/ 0 w 6175494"/>
                <a:gd name="connsiteY15" fmla="*/ 1437217 h 2463800"/>
                <a:gd name="connsiteX16" fmla="*/ 0 w 6175494"/>
                <a:gd name="connsiteY16" fmla="*/ 0 h 2463800"/>
                <a:gd name="connsiteX0" fmla="*/ 0 w 6175494"/>
                <a:gd name="connsiteY0" fmla="*/ 0 h 3957109"/>
                <a:gd name="connsiteX1" fmla="*/ 3602372 w 6175494"/>
                <a:gd name="connsiteY1" fmla="*/ 0 h 3957109"/>
                <a:gd name="connsiteX2" fmla="*/ 3602372 w 6175494"/>
                <a:gd name="connsiteY2" fmla="*/ 0 h 3957109"/>
                <a:gd name="connsiteX3" fmla="*/ 5146245 w 6175494"/>
                <a:gd name="connsiteY3" fmla="*/ 0 h 3957109"/>
                <a:gd name="connsiteX4" fmla="*/ 6175494 w 6175494"/>
                <a:gd name="connsiteY4" fmla="*/ 0 h 3957109"/>
                <a:gd name="connsiteX5" fmla="*/ 6175494 w 6175494"/>
                <a:gd name="connsiteY5" fmla="*/ 1437217 h 3957109"/>
                <a:gd name="connsiteX6" fmla="*/ 6175494 w 6175494"/>
                <a:gd name="connsiteY6" fmla="*/ 1437217 h 3957109"/>
                <a:gd name="connsiteX7" fmla="*/ 6175494 w 6175494"/>
                <a:gd name="connsiteY7" fmla="*/ 2053167 h 3957109"/>
                <a:gd name="connsiteX8" fmla="*/ 6175494 w 6175494"/>
                <a:gd name="connsiteY8" fmla="*/ 2463800 h 3957109"/>
                <a:gd name="connsiteX9" fmla="*/ 4104845 w 6175494"/>
                <a:gd name="connsiteY9" fmla="*/ 2463800 h 3957109"/>
                <a:gd name="connsiteX10" fmla="*/ 4704615 w 6175494"/>
                <a:gd name="connsiteY10" fmla="*/ 3957109 h 3957109"/>
                <a:gd name="connsiteX11" fmla="*/ 3602372 w 6175494"/>
                <a:gd name="connsiteY11" fmla="*/ 2463800 h 3957109"/>
                <a:gd name="connsiteX12" fmla="*/ 0 w 6175494"/>
                <a:gd name="connsiteY12" fmla="*/ 2463800 h 3957109"/>
                <a:gd name="connsiteX13" fmla="*/ 0 w 6175494"/>
                <a:gd name="connsiteY13" fmla="*/ 2053167 h 3957109"/>
                <a:gd name="connsiteX14" fmla="*/ 0 w 6175494"/>
                <a:gd name="connsiteY14" fmla="*/ 1437217 h 3957109"/>
                <a:gd name="connsiteX15" fmla="*/ 0 w 6175494"/>
                <a:gd name="connsiteY15" fmla="*/ 1437217 h 3957109"/>
                <a:gd name="connsiteX16" fmla="*/ 0 w 6175494"/>
                <a:gd name="connsiteY16" fmla="*/ 0 h 3957109"/>
                <a:gd name="connsiteX0" fmla="*/ 0 w 6175494"/>
                <a:gd name="connsiteY0" fmla="*/ 0 h 3990325"/>
                <a:gd name="connsiteX1" fmla="*/ 3602372 w 6175494"/>
                <a:gd name="connsiteY1" fmla="*/ 0 h 3990325"/>
                <a:gd name="connsiteX2" fmla="*/ 3602372 w 6175494"/>
                <a:gd name="connsiteY2" fmla="*/ 0 h 3990325"/>
                <a:gd name="connsiteX3" fmla="*/ 5146245 w 6175494"/>
                <a:gd name="connsiteY3" fmla="*/ 0 h 3990325"/>
                <a:gd name="connsiteX4" fmla="*/ 6175494 w 6175494"/>
                <a:gd name="connsiteY4" fmla="*/ 0 h 3990325"/>
                <a:gd name="connsiteX5" fmla="*/ 6175494 w 6175494"/>
                <a:gd name="connsiteY5" fmla="*/ 1437217 h 3990325"/>
                <a:gd name="connsiteX6" fmla="*/ 6175494 w 6175494"/>
                <a:gd name="connsiteY6" fmla="*/ 1437217 h 3990325"/>
                <a:gd name="connsiteX7" fmla="*/ 6175494 w 6175494"/>
                <a:gd name="connsiteY7" fmla="*/ 2053167 h 3990325"/>
                <a:gd name="connsiteX8" fmla="*/ 6175494 w 6175494"/>
                <a:gd name="connsiteY8" fmla="*/ 2463800 h 3990325"/>
                <a:gd name="connsiteX9" fmla="*/ 4104845 w 6175494"/>
                <a:gd name="connsiteY9" fmla="*/ 2463800 h 3990325"/>
                <a:gd name="connsiteX10" fmla="*/ 4871610 w 6175494"/>
                <a:gd name="connsiteY10" fmla="*/ 3990325 h 3990325"/>
                <a:gd name="connsiteX11" fmla="*/ 3602372 w 6175494"/>
                <a:gd name="connsiteY11" fmla="*/ 2463800 h 3990325"/>
                <a:gd name="connsiteX12" fmla="*/ 0 w 6175494"/>
                <a:gd name="connsiteY12" fmla="*/ 2463800 h 3990325"/>
                <a:gd name="connsiteX13" fmla="*/ 0 w 6175494"/>
                <a:gd name="connsiteY13" fmla="*/ 2053167 h 3990325"/>
                <a:gd name="connsiteX14" fmla="*/ 0 w 6175494"/>
                <a:gd name="connsiteY14" fmla="*/ 1437217 h 3990325"/>
                <a:gd name="connsiteX15" fmla="*/ 0 w 6175494"/>
                <a:gd name="connsiteY15" fmla="*/ 1437217 h 3990325"/>
                <a:gd name="connsiteX16" fmla="*/ 0 w 6175494"/>
                <a:gd name="connsiteY16" fmla="*/ 0 h 399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75494" h="3990325">
                  <a:moveTo>
                    <a:pt x="0" y="0"/>
                  </a:moveTo>
                  <a:lnTo>
                    <a:pt x="3602372" y="0"/>
                  </a:lnTo>
                  <a:lnTo>
                    <a:pt x="3602372" y="0"/>
                  </a:lnTo>
                  <a:lnTo>
                    <a:pt x="5146245" y="0"/>
                  </a:lnTo>
                  <a:lnTo>
                    <a:pt x="6175494" y="0"/>
                  </a:lnTo>
                  <a:lnTo>
                    <a:pt x="6175494" y="1437217"/>
                  </a:lnTo>
                  <a:lnTo>
                    <a:pt x="6175494" y="1437217"/>
                  </a:lnTo>
                  <a:lnTo>
                    <a:pt x="6175494" y="2053167"/>
                  </a:lnTo>
                  <a:lnTo>
                    <a:pt x="6175494" y="2463800"/>
                  </a:lnTo>
                  <a:lnTo>
                    <a:pt x="4104845" y="2463800"/>
                  </a:lnTo>
                  <a:lnTo>
                    <a:pt x="4871610" y="3990325"/>
                  </a:lnTo>
                  <a:lnTo>
                    <a:pt x="3602372" y="2463800"/>
                  </a:lnTo>
                  <a:lnTo>
                    <a:pt x="0" y="2463800"/>
                  </a:lnTo>
                  <a:lnTo>
                    <a:pt x="0" y="2053167"/>
                  </a:lnTo>
                  <a:lnTo>
                    <a:pt x="0" y="1437217"/>
                  </a:lnTo>
                  <a:lnTo>
                    <a:pt x="0" y="143721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66092">
                    <a:lumMod val="67000"/>
                    <a:alpha val="32000"/>
                  </a:srgbClr>
                </a:gs>
                <a:gs pos="48000">
                  <a:srgbClr val="366092">
                    <a:lumMod val="97000"/>
                    <a:lumOff val="3000"/>
                    <a:alpha val="18000"/>
                  </a:srgbClr>
                </a:gs>
                <a:gs pos="100000">
                  <a:srgbClr val="366092">
                    <a:lumMod val="60000"/>
                    <a:lumOff val="40000"/>
                    <a:alpha val="82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5962650" y="2139950"/>
              <a:ext cx="2813050" cy="1847850"/>
            </a:xfrm>
            <a:prstGeom prst="wedgeRectCallout">
              <a:avLst>
                <a:gd name="adj1" fmla="val -54693"/>
                <a:gd name="adj2" fmla="val 89991"/>
              </a:avLst>
            </a:prstGeom>
            <a:gradFill flip="none" rotWithShape="1">
              <a:gsLst>
                <a:gs pos="0">
                  <a:srgbClr val="366092">
                    <a:lumMod val="67000"/>
                    <a:alpha val="32000"/>
                  </a:srgbClr>
                </a:gs>
                <a:gs pos="48000">
                  <a:srgbClr val="366092">
                    <a:lumMod val="97000"/>
                    <a:lumOff val="3000"/>
                    <a:alpha val="18000"/>
                  </a:srgbClr>
                </a:gs>
                <a:gs pos="100000">
                  <a:srgbClr val="366092">
                    <a:lumMod val="60000"/>
                    <a:lumOff val="40000"/>
                    <a:alpha val="82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805" y="2257446"/>
              <a:ext cx="1763258" cy="987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2" r="4899"/>
            <a:stretch/>
          </p:blipFill>
          <p:spPr>
            <a:xfrm>
              <a:off x="2024063" y="2352124"/>
              <a:ext cx="1421962" cy="1259978"/>
            </a:xfrm>
            <a:prstGeom prst="rect">
              <a:avLst/>
            </a:prstGeom>
            <a:ln w="19050">
              <a:solidFill>
                <a:srgbClr val="002060">
                  <a:lumMod val="75000"/>
                  <a:lumOff val="25000"/>
                </a:srgb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6149487" y="2257446"/>
              <a:ext cx="2552907" cy="1591073"/>
              <a:chOff x="1263650" y="3390370"/>
              <a:chExt cx="2705100" cy="16859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3650" y="3390370"/>
                <a:ext cx="2705100" cy="1685925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2683934" y="4225676"/>
                <a:ext cx="740632" cy="543294"/>
                <a:chOff x="208765" y="1110409"/>
                <a:chExt cx="3783067" cy="2775086"/>
              </a:xfrm>
            </p:grpSpPr>
            <p:grpSp>
              <p:nvGrpSpPr>
                <p:cNvPr id="16" name="Group 1"/>
                <p:cNvGrpSpPr>
                  <a:grpSpLocks/>
                </p:cNvGrpSpPr>
                <p:nvPr/>
              </p:nvGrpSpPr>
              <p:grpSpPr bwMode="auto">
                <a:xfrm>
                  <a:off x="208765" y="1110409"/>
                  <a:ext cx="3783067" cy="2775086"/>
                  <a:chOff x="0" y="0"/>
                  <a:chExt cx="9385" cy="6879"/>
                </a:xfrm>
              </p:grpSpPr>
              <p:pic>
                <p:nvPicPr>
                  <p:cNvPr id="18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9385" cy="687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6" y="3482"/>
                    <a:ext cx="116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eaLnBrk="0" hangingPunct="0"/>
                    <a:r>
                      <a:rPr lang="en-US" altLang="en-US" sz="900">
                        <a:solidFill>
                          <a:prstClr val="white"/>
                        </a:solidFill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en-US" altLang="en-US" sz="1350">
                      <a:solidFill>
                        <a:prstClr val="white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70" t="26667" r="14286" b="12380"/>
                <a:stretch/>
              </p:blipFill>
              <p:spPr>
                <a:xfrm>
                  <a:off x="1510032" y="1754464"/>
                  <a:ext cx="2370482" cy="1041755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" name="Picture 19" descr="File:Satellite of GDAL.svg - Wikimedia Commons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8666">
              <a:off x="5017649" y="1395453"/>
              <a:ext cx="395298" cy="32269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H="1" flipV="1">
              <a:off x="5171567" y="1788153"/>
              <a:ext cx="1002660" cy="522207"/>
            </a:xfrm>
            <a:prstGeom prst="line">
              <a:avLst/>
            </a:prstGeom>
            <a:noFill/>
            <a:ln w="57150" cap="flat" cmpd="sng" algn="ctr">
              <a:solidFill>
                <a:srgbClr val="FFC000"/>
              </a:solidFill>
              <a:prstDash val="sysDot"/>
            </a:ln>
            <a:effectLst/>
          </p:spPr>
        </p:cxnSp>
        <p:sp>
          <p:nvSpPr>
            <p:cNvPr id="22" name="Rectangular Callout 28"/>
            <p:cNvSpPr/>
            <p:nvPr/>
          </p:nvSpPr>
          <p:spPr>
            <a:xfrm>
              <a:off x="1636339" y="1430104"/>
              <a:ext cx="1084237" cy="1244942"/>
            </a:xfrm>
            <a:custGeom>
              <a:avLst/>
              <a:gdLst>
                <a:gd name="connsiteX0" fmla="*/ 0 w 1624344"/>
                <a:gd name="connsiteY0" fmla="*/ 0 h 600747"/>
                <a:gd name="connsiteX1" fmla="*/ 947534 w 1624344"/>
                <a:gd name="connsiteY1" fmla="*/ 0 h 600747"/>
                <a:gd name="connsiteX2" fmla="*/ 947534 w 1624344"/>
                <a:gd name="connsiteY2" fmla="*/ 0 h 600747"/>
                <a:gd name="connsiteX3" fmla="*/ 1353620 w 1624344"/>
                <a:gd name="connsiteY3" fmla="*/ 0 h 600747"/>
                <a:gd name="connsiteX4" fmla="*/ 1624344 w 1624344"/>
                <a:gd name="connsiteY4" fmla="*/ 0 h 600747"/>
                <a:gd name="connsiteX5" fmla="*/ 1624344 w 1624344"/>
                <a:gd name="connsiteY5" fmla="*/ 350436 h 600747"/>
                <a:gd name="connsiteX6" fmla="*/ 1624344 w 1624344"/>
                <a:gd name="connsiteY6" fmla="*/ 350436 h 600747"/>
                <a:gd name="connsiteX7" fmla="*/ 1624344 w 1624344"/>
                <a:gd name="connsiteY7" fmla="*/ 500623 h 600747"/>
                <a:gd name="connsiteX8" fmla="*/ 1624344 w 1624344"/>
                <a:gd name="connsiteY8" fmla="*/ 600747 h 600747"/>
                <a:gd name="connsiteX9" fmla="*/ 1353620 w 1624344"/>
                <a:gd name="connsiteY9" fmla="*/ 600747 h 600747"/>
                <a:gd name="connsiteX10" fmla="*/ 1242233 w 1624344"/>
                <a:gd name="connsiteY10" fmla="*/ 1405922 h 600747"/>
                <a:gd name="connsiteX11" fmla="*/ 947534 w 1624344"/>
                <a:gd name="connsiteY11" fmla="*/ 600747 h 600747"/>
                <a:gd name="connsiteX12" fmla="*/ 0 w 1624344"/>
                <a:gd name="connsiteY12" fmla="*/ 600747 h 600747"/>
                <a:gd name="connsiteX13" fmla="*/ 0 w 1624344"/>
                <a:gd name="connsiteY13" fmla="*/ 500623 h 600747"/>
                <a:gd name="connsiteX14" fmla="*/ 0 w 1624344"/>
                <a:gd name="connsiteY14" fmla="*/ 350436 h 600747"/>
                <a:gd name="connsiteX15" fmla="*/ 0 w 1624344"/>
                <a:gd name="connsiteY15" fmla="*/ 350436 h 600747"/>
                <a:gd name="connsiteX16" fmla="*/ 0 w 1624344"/>
                <a:gd name="connsiteY16" fmla="*/ 0 h 600747"/>
                <a:gd name="connsiteX0" fmla="*/ 0 w 1624344"/>
                <a:gd name="connsiteY0" fmla="*/ 0 h 1405922"/>
                <a:gd name="connsiteX1" fmla="*/ 947534 w 1624344"/>
                <a:gd name="connsiteY1" fmla="*/ 0 h 1405922"/>
                <a:gd name="connsiteX2" fmla="*/ 947534 w 1624344"/>
                <a:gd name="connsiteY2" fmla="*/ 0 h 1405922"/>
                <a:gd name="connsiteX3" fmla="*/ 1353620 w 1624344"/>
                <a:gd name="connsiteY3" fmla="*/ 0 h 1405922"/>
                <a:gd name="connsiteX4" fmla="*/ 1624344 w 1624344"/>
                <a:gd name="connsiteY4" fmla="*/ 0 h 1405922"/>
                <a:gd name="connsiteX5" fmla="*/ 1624344 w 1624344"/>
                <a:gd name="connsiteY5" fmla="*/ 350436 h 1405922"/>
                <a:gd name="connsiteX6" fmla="*/ 1624344 w 1624344"/>
                <a:gd name="connsiteY6" fmla="*/ 350436 h 1405922"/>
                <a:gd name="connsiteX7" fmla="*/ 1624344 w 1624344"/>
                <a:gd name="connsiteY7" fmla="*/ 500623 h 1405922"/>
                <a:gd name="connsiteX8" fmla="*/ 1624344 w 1624344"/>
                <a:gd name="connsiteY8" fmla="*/ 600747 h 1405922"/>
                <a:gd name="connsiteX9" fmla="*/ 1108086 w 1624344"/>
                <a:gd name="connsiteY9" fmla="*/ 600747 h 1405922"/>
                <a:gd name="connsiteX10" fmla="*/ 1242233 w 1624344"/>
                <a:gd name="connsiteY10" fmla="*/ 1405922 h 1405922"/>
                <a:gd name="connsiteX11" fmla="*/ 947534 w 1624344"/>
                <a:gd name="connsiteY11" fmla="*/ 600747 h 1405922"/>
                <a:gd name="connsiteX12" fmla="*/ 0 w 1624344"/>
                <a:gd name="connsiteY12" fmla="*/ 600747 h 1405922"/>
                <a:gd name="connsiteX13" fmla="*/ 0 w 1624344"/>
                <a:gd name="connsiteY13" fmla="*/ 500623 h 1405922"/>
                <a:gd name="connsiteX14" fmla="*/ 0 w 1624344"/>
                <a:gd name="connsiteY14" fmla="*/ 350436 h 1405922"/>
                <a:gd name="connsiteX15" fmla="*/ 0 w 1624344"/>
                <a:gd name="connsiteY15" fmla="*/ 350436 h 1405922"/>
                <a:gd name="connsiteX16" fmla="*/ 0 w 1624344"/>
                <a:gd name="connsiteY16" fmla="*/ 0 h 1405922"/>
                <a:gd name="connsiteX0" fmla="*/ 0 w 1624344"/>
                <a:gd name="connsiteY0" fmla="*/ 0 h 1659922"/>
                <a:gd name="connsiteX1" fmla="*/ 947534 w 1624344"/>
                <a:gd name="connsiteY1" fmla="*/ 0 h 1659922"/>
                <a:gd name="connsiteX2" fmla="*/ 947534 w 1624344"/>
                <a:gd name="connsiteY2" fmla="*/ 0 h 1659922"/>
                <a:gd name="connsiteX3" fmla="*/ 1353620 w 1624344"/>
                <a:gd name="connsiteY3" fmla="*/ 0 h 1659922"/>
                <a:gd name="connsiteX4" fmla="*/ 1624344 w 1624344"/>
                <a:gd name="connsiteY4" fmla="*/ 0 h 1659922"/>
                <a:gd name="connsiteX5" fmla="*/ 1624344 w 1624344"/>
                <a:gd name="connsiteY5" fmla="*/ 350436 h 1659922"/>
                <a:gd name="connsiteX6" fmla="*/ 1624344 w 1624344"/>
                <a:gd name="connsiteY6" fmla="*/ 350436 h 1659922"/>
                <a:gd name="connsiteX7" fmla="*/ 1624344 w 1624344"/>
                <a:gd name="connsiteY7" fmla="*/ 500623 h 1659922"/>
                <a:gd name="connsiteX8" fmla="*/ 1624344 w 1624344"/>
                <a:gd name="connsiteY8" fmla="*/ 600747 h 1659922"/>
                <a:gd name="connsiteX9" fmla="*/ 1108086 w 1624344"/>
                <a:gd name="connsiteY9" fmla="*/ 600747 h 1659922"/>
                <a:gd name="connsiteX10" fmla="*/ 1174500 w 1624344"/>
                <a:gd name="connsiteY10" fmla="*/ 1659922 h 1659922"/>
                <a:gd name="connsiteX11" fmla="*/ 947534 w 1624344"/>
                <a:gd name="connsiteY11" fmla="*/ 600747 h 1659922"/>
                <a:gd name="connsiteX12" fmla="*/ 0 w 1624344"/>
                <a:gd name="connsiteY12" fmla="*/ 600747 h 1659922"/>
                <a:gd name="connsiteX13" fmla="*/ 0 w 1624344"/>
                <a:gd name="connsiteY13" fmla="*/ 500623 h 1659922"/>
                <a:gd name="connsiteX14" fmla="*/ 0 w 1624344"/>
                <a:gd name="connsiteY14" fmla="*/ 350436 h 1659922"/>
                <a:gd name="connsiteX15" fmla="*/ 0 w 1624344"/>
                <a:gd name="connsiteY15" fmla="*/ 350436 h 1659922"/>
                <a:gd name="connsiteX16" fmla="*/ 0 w 1624344"/>
                <a:gd name="connsiteY16" fmla="*/ 0 h 165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4344" h="1659922">
                  <a:moveTo>
                    <a:pt x="0" y="0"/>
                  </a:moveTo>
                  <a:lnTo>
                    <a:pt x="947534" y="0"/>
                  </a:lnTo>
                  <a:lnTo>
                    <a:pt x="947534" y="0"/>
                  </a:lnTo>
                  <a:lnTo>
                    <a:pt x="1353620" y="0"/>
                  </a:lnTo>
                  <a:lnTo>
                    <a:pt x="1624344" y="0"/>
                  </a:lnTo>
                  <a:lnTo>
                    <a:pt x="1624344" y="350436"/>
                  </a:lnTo>
                  <a:lnTo>
                    <a:pt x="1624344" y="350436"/>
                  </a:lnTo>
                  <a:lnTo>
                    <a:pt x="1624344" y="500623"/>
                  </a:lnTo>
                  <a:lnTo>
                    <a:pt x="1624344" y="600747"/>
                  </a:lnTo>
                  <a:lnTo>
                    <a:pt x="1108086" y="600747"/>
                  </a:lnTo>
                  <a:lnTo>
                    <a:pt x="1174500" y="1659922"/>
                  </a:lnTo>
                  <a:lnTo>
                    <a:pt x="947534" y="600747"/>
                  </a:lnTo>
                  <a:lnTo>
                    <a:pt x="0" y="600747"/>
                  </a:lnTo>
                  <a:lnTo>
                    <a:pt x="0" y="500623"/>
                  </a:lnTo>
                  <a:lnTo>
                    <a:pt x="0" y="350436"/>
                  </a:lnTo>
                  <a:lnTo>
                    <a:pt x="0" y="350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65D">
                <a:alpha val="19000"/>
              </a:srgbClr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8750" r="91333">
                          <a14:foregroundMark x1="8833" y1="31875" x2="9083" y2="45500"/>
                          <a14:foregroundMark x1="91333" y1="28875" x2="91333" y2="40875"/>
                          <a14:foregroundMark x1="31000" y1="60250" x2="33750" y2="67500"/>
                          <a14:foregroundMark x1="19417" y1="62000" x2="29667" y2="69500"/>
                          <a14:foregroundMark x1="29250" y1="71750" x2="49000" y2="63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81862" y="1328246"/>
              <a:ext cx="993186" cy="6621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738" y="2066188"/>
              <a:ext cx="1056682" cy="586265"/>
            </a:xfrm>
            <a:prstGeom prst="rect">
              <a:avLst/>
            </a:prstGeom>
          </p:spPr>
        </p:pic>
        <p:pic>
          <p:nvPicPr>
            <p:cNvPr id="25" name="Picture 24" descr="How to draw a ``bunch of documents'' icon with Tikz? - TeX - LaTeX Stack Exchange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274" y="4977889"/>
              <a:ext cx="297611" cy="297611"/>
            </a:xfrm>
            <a:prstGeom prst="rect">
              <a:avLst/>
            </a:prstGeom>
          </p:spPr>
        </p:pic>
        <p:pic>
          <p:nvPicPr>
            <p:cNvPr id="26" name="Picture 25" descr="File:Gorilla-server.svg - Wikimedia Commons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637" y="4963638"/>
              <a:ext cx="521237" cy="52123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40740" y="2911128"/>
              <a:ext cx="1035427" cy="689178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821448" y="3792980"/>
              <a:ext cx="1821461" cy="1213023"/>
            </a:xfrm>
            <a:prstGeom prst="straightConnector1">
              <a:avLst/>
            </a:prstGeom>
            <a:noFill/>
            <a:ln w="57150" cap="flat" cmpd="sng" algn="ctr">
              <a:solidFill>
                <a:srgbClr val="5F497A"/>
              </a:solidFill>
              <a:prstDash val="lgDash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" name="Straight Arrow Connector 28"/>
            <p:cNvCxnSpPr/>
            <p:nvPr/>
          </p:nvCxnSpPr>
          <p:spPr>
            <a:xfrm flipH="1">
              <a:off x="1821449" y="3689350"/>
              <a:ext cx="1245603" cy="696046"/>
            </a:xfrm>
            <a:prstGeom prst="straightConnector1">
              <a:avLst/>
            </a:prstGeom>
            <a:noFill/>
            <a:ln w="57150" cap="flat" cmpd="sng" algn="ctr">
              <a:solidFill>
                <a:srgbClr val="5F497A"/>
              </a:solidFill>
              <a:prstDash val="lgDash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9784" y="4260275"/>
              <a:ext cx="851106" cy="65011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15340" y="5428794"/>
              <a:ext cx="1985159" cy="20774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 w="0"/>
                  <a:solidFill>
                    <a:srgbClr val="17365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Maintenance Procedure Database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74121" y="1776256"/>
              <a:ext cx="19800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 w="0"/>
                  <a:solidFill>
                    <a:srgbClr val="17365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Remote Maintenance Assistance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36626" y="1932786"/>
              <a:ext cx="259407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219WFD-ROT-IC-18-001 Collaborative Augmented Reality Maintenance Assistant (CARMA)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3754992" y="1781990"/>
              <a:ext cx="821175" cy="491946"/>
            </a:xfrm>
            <a:prstGeom prst="line">
              <a:avLst/>
            </a:prstGeom>
            <a:noFill/>
            <a:ln w="57150" cap="flat" cmpd="sng" algn="ctr">
              <a:solidFill>
                <a:srgbClr val="FFC000"/>
              </a:solidFill>
              <a:prstDash val="sysDot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4503121" y="2157692"/>
              <a:ext cx="14871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 w="0"/>
                  <a:solidFill>
                    <a:srgbClr val="17365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Maintenance Object Recognition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0529" y="1466303"/>
              <a:ext cx="14871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 w="0"/>
                  <a:solidFill>
                    <a:srgbClr val="17365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AR Device </a:t>
              </a:r>
              <a:r>
                <a:rPr kumimoji="0" lang="en-US" sz="900" b="0" i="0" u="none" strike="noStrike" kern="0" cap="none" spc="0" normalizeH="0" baseline="0" noProof="0" dirty="0" err="1">
                  <a:ln w="0"/>
                  <a:solidFill>
                    <a:srgbClr val="17365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Ruggedization</a:t>
              </a:r>
              <a:endParaRPr kumimoji="0" lang="en-US" sz="900" b="0" i="0" u="none" strike="noStrike" kern="0" cap="none" spc="0" normalizeH="0" baseline="0" noProof="0" dirty="0">
                <a:ln w="0"/>
                <a:solidFill>
                  <a:srgbClr val="1736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90868" y="1325700"/>
              <a:ext cx="176843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 w="0"/>
                  <a:solidFill>
                    <a:srgbClr val="17365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Networking for Mixed Reality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7"/>
            <a:srcRect l="83114" t="28233" r="2748" b="52694"/>
            <a:stretch/>
          </p:blipFill>
          <p:spPr>
            <a:xfrm>
              <a:off x="3061940" y="1720040"/>
              <a:ext cx="608706" cy="615846"/>
            </a:xfrm>
            <a:prstGeom prst="rect">
              <a:avLst/>
            </a:prstGeom>
          </p:spPr>
        </p:pic>
        <p:sp>
          <p:nvSpPr>
            <p:cNvPr id="47" name="Freeform 46"/>
            <p:cNvSpPr/>
            <p:nvPr/>
          </p:nvSpPr>
          <p:spPr>
            <a:xfrm>
              <a:off x="2570097" y="1584771"/>
              <a:ext cx="550207" cy="443602"/>
            </a:xfrm>
            <a:custGeom>
              <a:avLst/>
              <a:gdLst>
                <a:gd name="connsiteX0" fmla="*/ 0 w 614855"/>
                <a:gd name="connsiteY0" fmla="*/ 0 h 425669"/>
                <a:gd name="connsiteX1" fmla="*/ 173421 w 614855"/>
                <a:gd name="connsiteY1" fmla="*/ 173420 h 425669"/>
                <a:gd name="connsiteX2" fmla="*/ 409903 w 614855"/>
                <a:gd name="connsiteY2" fmla="*/ 149772 h 425669"/>
                <a:gd name="connsiteX3" fmla="*/ 614855 w 614855"/>
                <a:gd name="connsiteY3" fmla="*/ 425669 h 425669"/>
                <a:gd name="connsiteX4" fmla="*/ 614855 w 614855"/>
                <a:gd name="connsiteY4" fmla="*/ 425669 h 4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855" h="425669">
                  <a:moveTo>
                    <a:pt x="0" y="0"/>
                  </a:moveTo>
                  <a:cubicBezTo>
                    <a:pt x="52552" y="74229"/>
                    <a:pt x="105104" y="148458"/>
                    <a:pt x="173421" y="173420"/>
                  </a:cubicBezTo>
                  <a:cubicBezTo>
                    <a:pt x="241738" y="198382"/>
                    <a:pt x="336331" y="107731"/>
                    <a:pt x="409903" y="149772"/>
                  </a:cubicBezTo>
                  <a:cubicBezTo>
                    <a:pt x="483475" y="191813"/>
                    <a:pt x="614855" y="425669"/>
                    <a:pt x="614855" y="425669"/>
                  </a:cubicBezTo>
                  <a:lnTo>
                    <a:pt x="614855" y="425669"/>
                  </a:lnTo>
                </a:path>
              </a:pathLst>
            </a:custGeom>
            <a:noFill/>
            <a:ln w="38100" cap="flat" cmpd="sng" algn="ctr">
              <a:solidFill>
                <a:srgbClr val="5F497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353" y="4247146"/>
              <a:ext cx="1619868" cy="1759095"/>
            </a:xfrm>
            <a:prstGeom prst="rect">
              <a:avLst/>
            </a:prstGeom>
            <a:ln w="9525">
              <a:solidFill>
                <a:srgbClr val="002060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6673560" y="6084106"/>
              <a:ext cx="2177520" cy="20774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 w="0"/>
                  <a:solidFill>
                    <a:srgbClr val="17365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</a:rPr>
                <a:t>Local Guided Operation/Maintenance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10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ARRMSS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3969" y="974857"/>
            <a:ext cx="8536062" cy="4353282"/>
          </a:xfrm>
        </p:spPr>
        <p:txBody>
          <a:bodyPr>
            <a:noAutofit/>
          </a:bodyPr>
          <a:lstStyle/>
          <a:p>
            <a:r>
              <a:rPr lang="en-US" sz="2400" dirty="0"/>
              <a:t>Augmented Reality Remote Maintenance Support Service (ARRMSS) is an enabling technology for the AR for Maintainers Vision</a:t>
            </a:r>
          </a:p>
          <a:p>
            <a:pPr lvl="1"/>
            <a:r>
              <a:rPr lang="en-US" altLang="en-US" sz="2000" dirty="0"/>
              <a:t>ARRMSS provides the on-demand ability for a fleet maintainer to communicate directly with a remote Subject Matter Expert (SME) as though they were co-located in a maintenance space</a:t>
            </a:r>
          </a:p>
          <a:p>
            <a:pPr lvl="1"/>
            <a:r>
              <a:rPr lang="en-US" altLang="en-US" sz="2000" dirty="0"/>
              <a:t>Video and audio transmissions combined with spatial mapping data to allow users on both ends of a network to troubleshoot problems and step through particularly challenging repair tasks/engineering investigations collaboratively, regardless of geographic location. </a:t>
            </a:r>
          </a:p>
          <a:p>
            <a:endParaRPr lang="en-US" sz="24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09144599"/>
              </p:ext>
            </p:extLst>
          </p:nvPr>
        </p:nvGraphicFramePr>
        <p:xfrm>
          <a:off x="213511" y="3987832"/>
          <a:ext cx="8476655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57" y="5046155"/>
            <a:ext cx="2501154" cy="14217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71" y="5054632"/>
            <a:ext cx="2134728" cy="140896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22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ARRMSS Overview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8107"/>
            <a:ext cx="6189785" cy="27176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ARRMSS is an in-house designed application framework that connects a SME (using a Windows PC/tablet) to a maintainer (wearing a HoloLens 1 or 2) and allows for the transfer of applicable data over a DoD network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Internet standards-based Audio/Video/Data Transmission Protocols </a:t>
            </a:r>
          </a:p>
          <a:p>
            <a:pPr lvl="1"/>
            <a:r>
              <a:rPr lang="en-US" sz="1400" dirty="0"/>
              <a:t>Remote Expert and User Hologram Placement</a:t>
            </a:r>
          </a:p>
          <a:p>
            <a:pPr lvl="2"/>
            <a:r>
              <a:rPr lang="en-US" sz="1200" dirty="0"/>
              <a:t>Novel algorithm developed to minimize bandwidth usage</a:t>
            </a:r>
          </a:p>
          <a:p>
            <a:pPr lvl="1"/>
            <a:r>
              <a:rPr lang="en-US" sz="1400" dirty="0"/>
              <a:t>Network Adaptability</a:t>
            </a:r>
          </a:p>
          <a:p>
            <a:pPr lvl="1"/>
            <a:r>
              <a:rPr lang="en-US" sz="1400" dirty="0"/>
              <a:t>Session Recording</a:t>
            </a:r>
          </a:p>
          <a:p>
            <a:pPr lvl="1"/>
            <a:r>
              <a:rPr lang="en-US" sz="1400" dirty="0"/>
              <a:t>PDF and text document sharing</a:t>
            </a:r>
          </a:p>
          <a:p>
            <a:pPr lvl="1"/>
            <a:r>
              <a:rPr lang="en-US" sz="1400" dirty="0"/>
              <a:t>3D Model Sharing</a:t>
            </a:r>
          </a:p>
          <a:p>
            <a:pPr lvl="1"/>
            <a:r>
              <a:rPr lang="en-US" sz="1400" dirty="0"/>
              <a:t>Photo Sharing/Editing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8" y="4307380"/>
            <a:ext cx="3785827" cy="21297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14" y="3647870"/>
            <a:ext cx="3783955" cy="21297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94" y="2954739"/>
            <a:ext cx="3792167" cy="21350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6261417" y="943860"/>
            <a:ext cx="2818814" cy="1322987"/>
            <a:chOff x="6021216" y="857432"/>
            <a:chExt cx="2818814" cy="1322987"/>
          </a:xfrm>
        </p:grpSpPr>
        <p:pic>
          <p:nvPicPr>
            <p:cNvPr id="8" name="Picture 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5469"/>
            <a:stretch/>
          </p:blipFill>
          <p:spPr bwMode="auto">
            <a:xfrm>
              <a:off x="6021216" y="857432"/>
              <a:ext cx="2818814" cy="11008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50869" y="1918809"/>
              <a:ext cx="18266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chemeClr val="tx1"/>
                  </a:solidFill>
                </a:rPr>
                <a:t>WebRTC</a:t>
              </a:r>
              <a:r>
                <a:rPr lang="en-US" sz="1100" dirty="0">
                  <a:solidFill>
                    <a:schemeClr val="tx1"/>
                  </a:solidFill>
                </a:rPr>
                <a:t> Protocol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394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ARRMSS Overview (cont.)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3270287"/>
              </p:ext>
            </p:extLst>
          </p:nvPr>
        </p:nvGraphicFramePr>
        <p:xfrm>
          <a:off x="352139" y="962864"/>
          <a:ext cx="3108367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1305664"/>
              </p:ext>
            </p:extLst>
          </p:nvPr>
        </p:nvGraphicFramePr>
        <p:xfrm>
          <a:off x="352139" y="1794236"/>
          <a:ext cx="3108367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6862350"/>
              </p:ext>
            </p:extLst>
          </p:nvPr>
        </p:nvGraphicFramePr>
        <p:xfrm>
          <a:off x="352138" y="3494353"/>
          <a:ext cx="3108367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48468195"/>
              </p:ext>
            </p:extLst>
          </p:nvPr>
        </p:nvGraphicFramePr>
        <p:xfrm>
          <a:off x="352136" y="5194470"/>
          <a:ext cx="3108367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21941436"/>
              </p:ext>
            </p:extLst>
          </p:nvPr>
        </p:nvGraphicFramePr>
        <p:xfrm>
          <a:off x="352137" y="2638490"/>
          <a:ext cx="3108367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46606112"/>
              </p:ext>
            </p:extLst>
          </p:nvPr>
        </p:nvGraphicFramePr>
        <p:xfrm>
          <a:off x="3596982" y="5194470"/>
          <a:ext cx="5157006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87246670"/>
              </p:ext>
            </p:extLst>
          </p:nvPr>
        </p:nvGraphicFramePr>
        <p:xfrm>
          <a:off x="3596983" y="4338607"/>
          <a:ext cx="5157006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22382599"/>
              </p:ext>
            </p:extLst>
          </p:nvPr>
        </p:nvGraphicFramePr>
        <p:xfrm>
          <a:off x="3596982" y="3494353"/>
          <a:ext cx="5157007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44034773"/>
              </p:ext>
            </p:extLst>
          </p:nvPr>
        </p:nvGraphicFramePr>
        <p:xfrm>
          <a:off x="3596982" y="2638490"/>
          <a:ext cx="5157007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145647603"/>
              </p:ext>
            </p:extLst>
          </p:nvPr>
        </p:nvGraphicFramePr>
        <p:xfrm>
          <a:off x="3596983" y="1794236"/>
          <a:ext cx="5157008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404195416"/>
              </p:ext>
            </p:extLst>
          </p:nvPr>
        </p:nvGraphicFramePr>
        <p:xfrm>
          <a:off x="3596982" y="962864"/>
          <a:ext cx="5157009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674037021"/>
              </p:ext>
            </p:extLst>
          </p:nvPr>
        </p:nvGraphicFramePr>
        <p:xfrm>
          <a:off x="352137" y="4338607"/>
          <a:ext cx="3108367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335128272"/>
              </p:ext>
            </p:extLst>
          </p:nvPr>
        </p:nvGraphicFramePr>
        <p:xfrm>
          <a:off x="3596983" y="4338607"/>
          <a:ext cx="5157006" cy="6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</p:spTree>
    <p:extLst>
      <p:ext uri="{BB962C8B-B14F-4D97-AF65-F5344CB8AC3E}">
        <p14:creationId xmlns:p14="http://schemas.microsoft.com/office/powerpoint/2010/main" val="31233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45" y="226653"/>
            <a:ext cx="8038985" cy="64633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ANTx</a:t>
            </a:r>
            <a:r>
              <a:rPr lang="en-US" dirty="0"/>
              <a:t> 2020 Technology Demonstration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073729"/>
            <a:ext cx="9144793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1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ARRMSS Video</a:t>
            </a:r>
          </a:p>
        </p:txBody>
      </p:sp>
    </p:spTree>
    <p:extLst>
      <p:ext uri="{BB962C8B-B14F-4D97-AF65-F5344CB8AC3E}">
        <p14:creationId xmlns:p14="http://schemas.microsoft.com/office/powerpoint/2010/main" val="2806560307"/>
      </p:ext>
    </p:extLst>
  </p:cSld>
  <p:clrMapOvr>
    <a:masterClrMapping/>
  </p:clrMapOvr>
</p:sld>
</file>

<file path=ppt/theme/theme1.xml><?xml version="1.0" encoding="utf-8"?>
<a:theme xmlns:a="http://schemas.openxmlformats.org/drawingml/2006/main" name="NAVAIR_Brief_Title_Slide">
  <a:themeElements>
    <a:clrScheme name="NAVAIR">
      <a:dk1>
        <a:srgbClr val="002060"/>
      </a:dk1>
      <a:lt1>
        <a:sysClr val="window" lastClr="FFFFFF"/>
      </a:lt1>
      <a:dk2>
        <a:srgbClr val="000000"/>
      </a:dk2>
      <a:lt2>
        <a:srgbClr val="CCD2E2"/>
      </a:lt2>
      <a:accent1>
        <a:srgbClr val="0066CC"/>
      </a:accent1>
      <a:accent2>
        <a:srgbClr val="8DB3E2"/>
      </a:accent2>
      <a:accent3>
        <a:srgbClr val="009999"/>
      </a:accent3>
      <a:accent4>
        <a:srgbClr val="0000FF"/>
      </a:accent4>
      <a:accent5>
        <a:srgbClr val="0099CC"/>
      </a:accent5>
      <a:accent6>
        <a:srgbClr val="FFFFCC"/>
      </a:accent6>
      <a:hlink>
        <a:srgbClr val="002060"/>
      </a:hlink>
      <a:folHlink>
        <a:srgbClr val="8DB3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B7A9CA1-3C4F-4F21-AB3A-9CA7C0B8DF05}" vid="{12373A1C-1916-4E41-B0E7-3ACBC5248FB5}"/>
    </a:ext>
  </a:extLst>
</a:theme>
</file>

<file path=ppt/theme/theme2.xml><?xml version="1.0" encoding="utf-8"?>
<a:theme xmlns:a="http://schemas.openxmlformats.org/drawingml/2006/main" name="NAVAIR_Brief_Internal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AVAIR_Brief_Internal_Slides with Config Stat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AVAIR_Brief_Transition_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AVAIR_Brief_Transition_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NAVAIR">
      <a:dk1>
        <a:srgbClr val="002060"/>
      </a:dk1>
      <a:lt1>
        <a:srgbClr val="000000"/>
      </a:lt1>
      <a:dk2>
        <a:srgbClr val="FFFFFF"/>
      </a:dk2>
      <a:lt2>
        <a:srgbClr val="99CCFF"/>
      </a:lt2>
      <a:accent1>
        <a:srgbClr val="0066CC"/>
      </a:accent1>
      <a:accent2>
        <a:srgbClr val="009999"/>
      </a:accent2>
      <a:accent3>
        <a:srgbClr val="CCECFF"/>
      </a:accent3>
      <a:accent4>
        <a:srgbClr val="0000FF"/>
      </a:accent4>
      <a:accent5>
        <a:srgbClr val="0099CC"/>
      </a:accent5>
      <a:accent6>
        <a:srgbClr val="FFFFCC"/>
      </a:accent6>
      <a:hlink>
        <a:srgbClr val="0000FF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4831</TotalTime>
  <Pages>24</Pages>
  <Words>514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Narrow</vt:lpstr>
      <vt:lpstr>Palatino Linotype</vt:lpstr>
      <vt:lpstr>Wingdings</vt:lpstr>
      <vt:lpstr>NAVAIR_Brief_Title_Slide</vt:lpstr>
      <vt:lpstr>NAVAIR_Brief_Internal_Slides</vt:lpstr>
      <vt:lpstr>1_NAVAIR_Brief_Internal_Slides with Config Statement</vt:lpstr>
      <vt:lpstr>NAVAIR_Brief_Transition_Slide</vt:lpstr>
      <vt:lpstr>1_NAVAIR_Brief_Transition_Slide</vt:lpstr>
      <vt:lpstr>PowerPoint Presentation</vt:lpstr>
      <vt:lpstr>Background</vt:lpstr>
      <vt:lpstr>Augmented Reality</vt:lpstr>
      <vt:lpstr>AR for Maintainers Vision</vt:lpstr>
      <vt:lpstr>ARRMSS Overview</vt:lpstr>
      <vt:lpstr>ARRMSS Overview (cont.)</vt:lpstr>
      <vt:lpstr>ARRMSS Overview (cont.)</vt:lpstr>
      <vt:lpstr>ANTx 2020 Technology Demonstration</vt:lpstr>
      <vt:lpstr>ARRMSS Video</vt:lpstr>
      <vt:lpstr>Questions</vt:lpstr>
    </vt:vector>
  </TitlesOfParts>
  <Manager>VADM Peters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CNO Richardson</dc:title>
  <dc:subject>Navy Leader Development Framework Aviation Acquisition (AC-URL, AEDO, AMDO)</dc:subject>
  <dc:creator>dbg  CAPT J. Lemmon AIR-09</dc:creator>
  <cp:keywords>Navy Leader Development Framework Aviation Acquisition (AC-URL, AEDO, AMDO)</cp:keywords>
  <dc:description/>
  <cp:lastModifiedBy>Langlais, Raymond R.</cp:lastModifiedBy>
  <cp:revision>79</cp:revision>
  <cp:lastPrinted>2018-07-12T20:46:04Z</cp:lastPrinted>
  <dcterms:created xsi:type="dcterms:W3CDTF">2018-07-06T15:12:22Z</dcterms:created>
  <dcterms:modified xsi:type="dcterms:W3CDTF">2020-12-03T14:49:16Z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ief Date">
    <vt:filetime>2018-07-10T04:00:00Z</vt:filetime>
  </property>
</Properties>
</file>