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1" r:id="rId2"/>
    <p:sldId id="271" r:id="rId3"/>
    <p:sldId id="336" r:id="rId4"/>
    <p:sldId id="337" r:id="rId5"/>
    <p:sldId id="257" r:id="rId6"/>
    <p:sldId id="339" r:id="rId7"/>
    <p:sldId id="347" r:id="rId8"/>
    <p:sldId id="278" r:id="rId9"/>
    <p:sldId id="343" r:id="rId10"/>
    <p:sldId id="277" r:id="rId11"/>
    <p:sldId id="342" r:id="rId12"/>
    <p:sldId id="346" r:id="rId13"/>
    <p:sldId id="349" r:id="rId14"/>
    <p:sldId id="350" r:id="rId15"/>
    <p:sldId id="351" r:id="rId16"/>
    <p:sldId id="32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3B2CA2-0069-8448-B0DE-05C8835B32F8}" v="114" dt="2019-05-19T17:01:46.619"/>
  </p1510:revLst>
</p1510:revInfo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719"/>
  </p:normalViewPr>
  <p:slideViewPr>
    <p:cSldViewPr snapToGrid="0">
      <p:cViewPr varScale="1">
        <p:scale>
          <a:sx n="82" d="100"/>
          <a:sy n="82" d="100"/>
        </p:scale>
        <p:origin x="774" y="33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F86BE9-E9AE-C346-ADF5-A254D17A84AF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A4AE524-4F24-344A-B2A8-B7D287C544F5}">
      <dgm:prSet phldrT="[Text]" custT="1"/>
      <dgm:spPr/>
      <dgm:t>
        <a:bodyPr/>
        <a:lstStyle/>
        <a:p>
          <a:pPr algn="ctr" rtl="0"/>
          <a:r>
            <a:rPr lang="en-US" sz="3000" dirty="0">
              <a:latin typeface="Gadugi" panose="020B0502040204020203" pitchFamily="34" charset="0"/>
              <a:ea typeface="Gadugi" panose="020B0502040204020203" pitchFamily="34" charset="0"/>
              <a:cs typeface="Calibri" panose="020F0502020204030204" pitchFamily="34" charset="0"/>
            </a:rPr>
            <a:t>Thermal </a:t>
          </a:r>
          <a:r>
            <a:rPr lang="en-US" sz="3000" dirty="0" smtClean="0">
              <a:latin typeface="Gadugi" panose="020B0502040204020203" pitchFamily="34" charset="0"/>
              <a:ea typeface="Gadugi" panose="020B0502040204020203" pitchFamily="34" charset="0"/>
              <a:cs typeface="Calibri" panose="020F0502020204030204" pitchFamily="34" charset="0"/>
            </a:rPr>
            <a:t>Spraying Technologies</a:t>
          </a:r>
          <a:endParaRPr lang="en-US" sz="3000" dirty="0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gm:t>
    </dgm:pt>
    <dgm:pt modelId="{B8A753AA-4A57-394C-847D-72CA5F9C481E}" type="parTrans" cxnId="{D4F07099-27CA-2E46-B00D-07A20572F156}">
      <dgm:prSet/>
      <dgm:spPr/>
      <dgm:t>
        <a:bodyPr/>
        <a:lstStyle/>
        <a:p>
          <a:pPr algn="ctr"/>
          <a:endParaRPr lang="en-US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gm:t>
    </dgm:pt>
    <dgm:pt modelId="{18A94003-7D27-DF4B-AF46-E42469A1B343}" type="sibTrans" cxnId="{D4F07099-27CA-2E46-B00D-07A20572F156}">
      <dgm:prSet/>
      <dgm:spPr/>
      <dgm:t>
        <a:bodyPr/>
        <a:lstStyle/>
        <a:p>
          <a:pPr algn="ctr"/>
          <a:endParaRPr lang="en-US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gm:t>
    </dgm:pt>
    <dgm:pt modelId="{BC2C8D11-C9FE-7D48-B242-2C0E21D16354}" type="asst">
      <dgm:prSet phldrT="[Text]"/>
      <dgm:spPr/>
      <dgm:t>
        <a:bodyPr/>
        <a:lstStyle/>
        <a:p>
          <a:pPr algn="ctr"/>
          <a:r>
            <a:rPr lang="en-US" b="1" i="0" dirty="0">
              <a:latin typeface="Gadugi" panose="020B0502040204020203" pitchFamily="34" charset="0"/>
              <a:ea typeface="Gadugi" panose="020B0502040204020203" pitchFamily="34" charset="0"/>
              <a:cs typeface="Calibri" panose="020F0502020204030204" pitchFamily="34" charset="0"/>
            </a:rPr>
            <a:t>Combustion</a:t>
          </a:r>
        </a:p>
      </dgm:t>
    </dgm:pt>
    <dgm:pt modelId="{E83A65EC-1711-884A-A753-2C8D0BA98A77}" type="parTrans" cxnId="{C5AEB848-5029-5D43-B98B-6A96D323590E}">
      <dgm:prSet/>
      <dgm:spPr/>
      <dgm:t>
        <a:bodyPr/>
        <a:lstStyle/>
        <a:p>
          <a:pPr algn="ctr"/>
          <a:endParaRPr lang="en-US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gm:t>
    </dgm:pt>
    <dgm:pt modelId="{08ADD38C-64B8-964D-859B-899633D6A9BE}" type="sibTrans" cxnId="{C5AEB848-5029-5D43-B98B-6A96D323590E}">
      <dgm:prSet/>
      <dgm:spPr/>
      <dgm:t>
        <a:bodyPr/>
        <a:lstStyle/>
        <a:p>
          <a:pPr algn="ctr"/>
          <a:endParaRPr lang="en-US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gm:t>
    </dgm:pt>
    <dgm:pt modelId="{DC3B9828-3E1D-1343-9C94-4FCE4880D2B5}" type="asst">
      <dgm:prSet phldrT="[Text]"/>
      <dgm:spPr/>
      <dgm:t>
        <a:bodyPr/>
        <a:lstStyle/>
        <a:p>
          <a:pPr algn="ctr"/>
          <a:r>
            <a:rPr lang="en-US" b="1" i="0" dirty="0">
              <a:latin typeface="Gadugi" panose="020B0502040204020203" pitchFamily="34" charset="0"/>
              <a:ea typeface="Gadugi" panose="020B0502040204020203" pitchFamily="34" charset="0"/>
              <a:cs typeface="Calibri" panose="020F0502020204030204" pitchFamily="34" charset="0"/>
            </a:rPr>
            <a:t>Electric</a:t>
          </a:r>
        </a:p>
      </dgm:t>
    </dgm:pt>
    <dgm:pt modelId="{AD7F0291-ABAD-CC49-860F-4E05D02B9CF6}" type="parTrans" cxnId="{AAC32957-421A-AC46-8140-10F264117CC1}">
      <dgm:prSet/>
      <dgm:spPr/>
      <dgm:t>
        <a:bodyPr/>
        <a:lstStyle/>
        <a:p>
          <a:pPr algn="ctr"/>
          <a:endParaRPr lang="en-US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gm:t>
    </dgm:pt>
    <dgm:pt modelId="{731BCBC1-32F2-564A-AFF0-D444DFB9B2F2}" type="sibTrans" cxnId="{AAC32957-421A-AC46-8140-10F264117CC1}">
      <dgm:prSet/>
      <dgm:spPr/>
      <dgm:t>
        <a:bodyPr/>
        <a:lstStyle/>
        <a:p>
          <a:pPr algn="ctr"/>
          <a:endParaRPr lang="en-US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gm:t>
    </dgm:pt>
    <dgm:pt modelId="{5D85538D-058B-C74A-A34B-20C4227AC8FB}" type="asst">
      <dgm:prSet phldrT="[Text]"/>
      <dgm:spPr/>
      <dgm:t>
        <a:bodyPr/>
        <a:lstStyle/>
        <a:p>
          <a:pPr algn="ctr"/>
          <a:r>
            <a:rPr lang="en-US" b="1" i="0">
              <a:latin typeface="Gadugi" panose="020B0502040204020203" pitchFamily="34" charset="0"/>
              <a:ea typeface="Gadugi" panose="020B0502040204020203" pitchFamily="34" charset="0"/>
              <a:cs typeface="Calibri" panose="020F0502020204030204" pitchFamily="34" charset="0"/>
            </a:rPr>
            <a:t>Kinetic</a:t>
          </a:r>
        </a:p>
      </dgm:t>
    </dgm:pt>
    <dgm:pt modelId="{00AC850D-5A59-8B48-935C-55699562D182}" type="parTrans" cxnId="{27B25754-B2BB-9B4F-B2E1-8E084170508A}">
      <dgm:prSet/>
      <dgm:spPr/>
      <dgm:t>
        <a:bodyPr/>
        <a:lstStyle/>
        <a:p>
          <a:pPr algn="ctr"/>
          <a:endParaRPr lang="en-US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gm:t>
    </dgm:pt>
    <dgm:pt modelId="{7197EBAD-BD2B-FD49-9976-62B433B11B8B}" type="sibTrans" cxnId="{27B25754-B2BB-9B4F-B2E1-8E084170508A}">
      <dgm:prSet/>
      <dgm:spPr/>
      <dgm:t>
        <a:bodyPr/>
        <a:lstStyle/>
        <a:p>
          <a:pPr algn="ctr"/>
          <a:endParaRPr lang="en-US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gm:t>
    </dgm:pt>
    <dgm:pt modelId="{967E3E03-0311-6F4F-BBAD-DAA7D1A1AE0B}" type="asst">
      <dgm:prSet phldrT="[Text]"/>
      <dgm:spPr/>
      <dgm:t>
        <a:bodyPr/>
        <a:lstStyle/>
        <a:p>
          <a:pPr algn="ctr" rtl="0"/>
          <a:r>
            <a:rPr lang="en-US">
              <a:latin typeface="Gadugi" panose="020B0502040204020203" pitchFamily="34" charset="0"/>
              <a:ea typeface="Gadugi" panose="020B0502040204020203" pitchFamily="34" charset="0"/>
              <a:cs typeface="Calibri" panose="020F0502020204030204" pitchFamily="34" charset="0"/>
            </a:rPr>
            <a:t>Low Velocity</a:t>
          </a:r>
        </a:p>
      </dgm:t>
    </dgm:pt>
    <dgm:pt modelId="{8AC8CC9A-A143-5F4E-AB03-A85FF833E6C9}" type="parTrans" cxnId="{87BCD927-E788-CF47-AE66-E390A064D6F4}">
      <dgm:prSet/>
      <dgm:spPr/>
      <dgm:t>
        <a:bodyPr/>
        <a:lstStyle/>
        <a:p>
          <a:pPr algn="ctr"/>
          <a:endParaRPr lang="en-US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gm:t>
    </dgm:pt>
    <dgm:pt modelId="{E4E95935-056C-D849-8959-A298CDF0C100}" type="sibTrans" cxnId="{87BCD927-E788-CF47-AE66-E390A064D6F4}">
      <dgm:prSet/>
      <dgm:spPr/>
      <dgm:t>
        <a:bodyPr/>
        <a:lstStyle/>
        <a:p>
          <a:pPr algn="ctr"/>
          <a:endParaRPr lang="en-US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gm:t>
    </dgm:pt>
    <dgm:pt modelId="{7541F494-455B-6E4E-B87D-8F29B890065C}" type="asst">
      <dgm:prSet phldrT="[Text]"/>
      <dgm:spPr/>
      <dgm:t>
        <a:bodyPr/>
        <a:lstStyle/>
        <a:p>
          <a:pPr algn="ctr" rtl="0"/>
          <a:r>
            <a:rPr lang="en-US">
              <a:latin typeface="Gadugi" panose="020B0502040204020203" pitchFamily="34" charset="0"/>
              <a:ea typeface="Gadugi" panose="020B0502040204020203" pitchFamily="34" charset="0"/>
              <a:cs typeface="Calibri" panose="020F0502020204030204" pitchFamily="34" charset="0"/>
            </a:rPr>
            <a:t>High Velocity</a:t>
          </a:r>
        </a:p>
      </dgm:t>
    </dgm:pt>
    <dgm:pt modelId="{F7FC6DD9-CEF6-2C4D-A3CC-760AF119BA27}" type="parTrans" cxnId="{602D9814-61ED-A044-AD94-615AF59FE0A5}">
      <dgm:prSet/>
      <dgm:spPr/>
      <dgm:t>
        <a:bodyPr/>
        <a:lstStyle/>
        <a:p>
          <a:pPr algn="ctr"/>
          <a:endParaRPr lang="en-US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gm:t>
    </dgm:pt>
    <dgm:pt modelId="{039C5826-1687-A741-90CD-753C440B786B}" type="sibTrans" cxnId="{602D9814-61ED-A044-AD94-615AF59FE0A5}">
      <dgm:prSet/>
      <dgm:spPr/>
      <dgm:t>
        <a:bodyPr/>
        <a:lstStyle/>
        <a:p>
          <a:pPr algn="ctr"/>
          <a:endParaRPr lang="en-US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gm:t>
    </dgm:pt>
    <dgm:pt modelId="{BA491271-D7F2-CE4F-A397-0C07F47D2987}" type="asst">
      <dgm:prSet phldrT="[Text]"/>
      <dgm:spPr/>
      <dgm:t>
        <a:bodyPr/>
        <a:lstStyle/>
        <a:p>
          <a:pPr algn="ctr" rtl="0"/>
          <a:r>
            <a:rPr lang="en-US">
              <a:latin typeface="Gadugi" panose="020B0502040204020203" pitchFamily="34" charset="0"/>
              <a:ea typeface="Gadugi" panose="020B0502040204020203" pitchFamily="34" charset="0"/>
              <a:cs typeface="Calibri" panose="020F0502020204030204" pitchFamily="34" charset="0"/>
            </a:rPr>
            <a:t>Flame spray</a:t>
          </a:r>
        </a:p>
      </dgm:t>
    </dgm:pt>
    <dgm:pt modelId="{1BC65D13-149A-3243-A978-14DEB8D3244D}" type="parTrans" cxnId="{C8533929-5A46-CB40-907E-C01F5EC221F3}">
      <dgm:prSet/>
      <dgm:spPr/>
      <dgm:t>
        <a:bodyPr/>
        <a:lstStyle/>
        <a:p>
          <a:pPr algn="ctr"/>
          <a:endParaRPr lang="en-US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gm:t>
    </dgm:pt>
    <dgm:pt modelId="{1E982B29-36BE-E740-AFC1-2838EBE4C1DB}" type="sibTrans" cxnId="{C8533929-5A46-CB40-907E-C01F5EC221F3}">
      <dgm:prSet/>
      <dgm:spPr/>
      <dgm:t>
        <a:bodyPr/>
        <a:lstStyle/>
        <a:p>
          <a:pPr algn="ctr"/>
          <a:endParaRPr lang="en-US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gm:t>
    </dgm:pt>
    <dgm:pt modelId="{0008A3A0-0A67-1249-80CC-B05B132B9D3E}" type="asst">
      <dgm:prSet phldrT="[Text]"/>
      <dgm:spPr/>
      <dgm:t>
        <a:bodyPr/>
        <a:lstStyle/>
        <a:p>
          <a:pPr algn="ctr" rtl="0"/>
          <a:r>
            <a:rPr lang="en-US">
              <a:latin typeface="Gadugi" panose="020B0502040204020203" pitchFamily="34" charset="0"/>
              <a:ea typeface="Gadugi" panose="020B0502040204020203" pitchFamily="34" charset="0"/>
              <a:cs typeface="Calibri" panose="020F0502020204030204" pitchFamily="34" charset="0"/>
            </a:rPr>
            <a:t>HVOF</a:t>
          </a:r>
        </a:p>
      </dgm:t>
    </dgm:pt>
    <dgm:pt modelId="{2E1D9536-7789-914D-9B42-9E6B00AC6161}" type="parTrans" cxnId="{B72501E2-70A1-2D4F-A586-28C7B30D2902}">
      <dgm:prSet/>
      <dgm:spPr/>
      <dgm:t>
        <a:bodyPr/>
        <a:lstStyle/>
        <a:p>
          <a:pPr algn="ctr"/>
          <a:endParaRPr lang="en-US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gm:t>
    </dgm:pt>
    <dgm:pt modelId="{6266F5A6-8960-BF48-9699-D3B69ED9C9B5}" type="sibTrans" cxnId="{B72501E2-70A1-2D4F-A586-28C7B30D2902}">
      <dgm:prSet/>
      <dgm:spPr/>
      <dgm:t>
        <a:bodyPr/>
        <a:lstStyle/>
        <a:p>
          <a:pPr algn="ctr"/>
          <a:endParaRPr lang="en-US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gm:t>
    </dgm:pt>
    <dgm:pt modelId="{588379F3-B83D-C94B-B951-D0BFE59E0356}" type="asst">
      <dgm:prSet phldrT="[Text]"/>
      <dgm:spPr/>
      <dgm:t>
        <a:bodyPr/>
        <a:lstStyle/>
        <a:p>
          <a:pPr algn="ctr" rtl="0"/>
          <a:r>
            <a:rPr lang="en-US">
              <a:latin typeface="Gadugi" panose="020B0502040204020203" pitchFamily="34" charset="0"/>
              <a:ea typeface="Gadugi" panose="020B0502040204020203" pitchFamily="34" charset="0"/>
              <a:cs typeface="Calibri" panose="020F0502020204030204" pitchFamily="34" charset="0"/>
            </a:rPr>
            <a:t>HVAF</a:t>
          </a:r>
        </a:p>
      </dgm:t>
    </dgm:pt>
    <dgm:pt modelId="{096EDCFE-DED4-AF4E-AEDB-D1ED8A39440E}" type="parTrans" cxnId="{A255D019-1AD8-6F40-AF51-BC8FC0662741}">
      <dgm:prSet/>
      <dgm:spPr/>
      <dgm:t>
        <a:bodyPr/>
        <a:lstStyle/>
        <a:p>
          <a:pPr algn="ctr"/>
          <a:endParaRPr lang="en-US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gm:t>
    </dgm:pt>
    <dgm:pt modelId="{18A99AAF-E126-C944-AC70-C7B5F161673C}" type="sibTrans" cxnId="{A255D019-1AD8-6F40-AF51-BC8FC0662741}">
      <dgm:prSet/>
      <dgm:spPr/>
      <dgm:t>
        <a:bodyPr/>
        <a:lstStyle/>
        <a:p>
          <a:pPr algn="ctr"/>
          <a:endParaRPr lang="en-US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gm:t>
    </dgm:pt>
    <dgm:pt modelId="{896E5ADE-8FE5-624B-92A0-8D68B6611887}" type="asst">
      <dgm:prSet phldrT="[Text]"/>
      <dgm:spPr/>
      <dgm:t>
        <a:bodyPr/>
        <a:lstStyle/>
        <a:p>
          <a:pPr algn="ctr" rtl="0"/>
          <a:r>
            <a:rPr lang="en-US">
              <a:latin typeface="Gadugi" panose="020B0502040204020203" pitchFamily="34" charset="0"/>
              <a:ea typeface="Gadugi" panose="020B0502040204020203" pitchFamily="34" charset="0"/>
              <a:cs typeface="Calibri" panose="020F0502020204030204" pitchFamily="34" charset="0"/>
            </a:rPr>
            <a:t>D-Gun </a:t>
          </a:r>
          <a:r>
            <a:rPr lang="en-US" baseline="30000">
              <a:latin typeface="Gadugi" panose="020B0502040204020203" pitchFamily="34" charset="0"/>
              <a:ea typeface="Gadugi" panose="020B0502040204020203" pitchFamily="34" charset="0"/>
              <a:cs typeface="Calibri" panose="020F0502020204030204" pitchFamily="34" charset="0"/>
            </a:rPr>
            <a:t>TM</a:t>
          </a:r>
        </a:p>
      </dgm:t>
    </dgm:pt>
    <dgm:pt modelId="{A1AB175A-F51A-6740-8E8A-EB9B54578710}" type="parTrans" cxnId="{072CD5E0-657F-A247-B26F-FED3A6A8B5DD}">
      <dgm:prSet/>
      <dgm:spPr/>
      <dgm:t>
        <a:bodyPr/>
        <a:lstStyle/>
        <a:p>
          <a:pPr algn="ctr"/>
          <a:endParaRPr lang="en-US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gm:t>
    </dgm:pt>
    <dgm:pt modelId="{E82529EC-0BEA-B249-B9B8-95D0AF8690E2}" type="sibTrans" cxnId="{072CD5E0-657F-A247-B26F-FED3A6A8B5DD}">
      <dgm:prSet/>
      <dgm:spPr/>
      <dgm:t>
        <a:bodyPr/>
        <a:lstStyle/>
        <a:p>
          <a:pPr algn="ctr"/>
          <a:endParaRPr lang="en-US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gm:t>
    </dgm:pt>
    <dgm:pt modelId="{AAE547F9-6BF6-FF41-BDC1-F065BCA9D238}" type="asst">
      <dgm:prSet phldrT="[Text]"/>
      <dgm:spPr/>
      <dgm:t>
        <a:bodyPr/>
        <a:lstStyle/>
        <a:p>
          <a:pPr algn="ctr"/>
          <a:r>
            <a:rPr lang="en-US" i="1" dirty="0">
              <a:latin typeface="Gadugi" panose="020B0502040204020203" pitchFamily="34" charset="0"/>
              <a:ea typeface="Gadugi" panose="020B0502040204020203" pitchFamily="34" charset="0"/>
              <a:cs typeface="Calibri" panose="020F0502020204030204" pitchFamily="34" charset="0"/>
            </a:rPr>
            <a:t>Wire arc spray</a:t>
          </a:r>
        </a:p>
      </dgm:t>
    </dgm:pt>
    <dgm:pt modelId="{1ADB0FC7-8807-3C4A-9E97-EF592E800F7D}" type="parTrans" cxnId="{46682338-87B5-3D42-A4BA-95C0E18BCF22}">
      <dgm:prSet/>
      <dgm:spPr/>
      <dgm:t>
        <a:bodyPr/>
        <a:lstStyle/>
        <a:p>
          <a:pPr algn="ctr"/>
          <a:endParaRPr lang="en-US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gm:t>
    </dgm:pt>
    <dgm:pt modelId="{53BCD347-4ADD-3A42-9DA1-F39795C1D27B}" type="sibTrans" cxnId="{46682338-87B5-3D42-A4BA-95C0E18BCF22}">
      <dgm:prSet/>
      <dgm:spPr/>
      <dgm:t>
        <a:bodyPr/>
        <a:lstStyle/>
        <a:p>
          <a:pPr algn="ctr"/>
          <a:endParaRPr lang="en-US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gm:t>
    </dgm:pt>
    <dgm:pt modelId="{F2FC3CE3-3078-724C-ACD6-35A1D6EEE546}" type="asst">
      <dgm:prSet phldrT="[Text]"/>
      <dgm:spPr/>
      <dgm:t>
        <a:bodyPr/>
        <a:lstStyle/>
        <a:p>
          <a:pPr algn="ctr"/>
          <a:r>
            <a:rPr lang="en-US" dirty="0">
              <a:latin typeface="Gadugi" panose="020B0502040204020203" pitchFamily="34" charset="0"/>
              <a:ea typeface="Gadugi" panose="020B0502040204020203" pitchFamily="34" charset="0"/>
              <a:cs typeface="Calibri" panose="020F0502020204030204" pitchFamily="34" charset="0"/>
            </a:rPr>
            <a:t>Plasma</a:t>
          </a:r>
        </a:p>
      </dgm:t>
    </dgm:pt>
    <dgm:pt modelId="{57B8F1D2-9284-9647-AAC5-5249C1214038}" type="parTrans" cxnId="{EAE3A081-E5C9-3C45-8DE2-C2C419C3117F}">
      <dgm:prSet/>
      <dgm:spPr/>
      <dgm:t>
        <a:bodyPr/>
        <a:lstStyle/>
        <a:p>
          <a:pPr algn="ctr"/>
          <a:endParaRPr lang="en-US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gm:t>
    </dgm:pt>
    <dgm:pt modelId="{3453CD23-7FB6-8F41-80F9-3F2DB27B66DC}" type="sibTrans" cxnId="{EAE3A081-E5C9-3C45-8DE2-C2C419C3117F}">
      <dgm:prSet/>
      <dgm:spPr/>
      <dgm:t>
        <a:bodyPr/>
        <a:lstStyle/>
        <a:p>
          <a:pPr algn="ctr"/>
          <a:endParaRPr lang="en-US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gm:t>
    </dgm:pt>
    <dgm:pt modelId="{82C321E3-481B-C249-9C72-D54B1CD9C89E}" type="asst">
      <dgm:prSet phldrT="[Text]"/>
      <dgm:spPr/>
      <dgm:t>
        <a:bodyPr/>
        <a:lstStyle/>
        <a:p>
          <a:pPr algn="ctr"/>
          <a:r>
            <a:rPr lang="en-US" i="0" dirty="0">
              <a:latin typeface="Gadugi" panose="020B0502040204020203" pitchFamily="34" charset="0"/>
              <a:ea typeface="Gadugi" panose="020B0502040204020203" pitchFamily="34" charset="0"/>
              <a:cs typeface="Calibri" panose="020F0502020204030204" pitchFamily="34" charset="0"/>
            </a:rPr>
            <a:t>Cold spray</a:t>
          </a:r>
        </a:p>
      </dgm:t>
    </dgm:pt>
    <dgm:pt modelId="{8CD95FBC-4213-A14F-AD0F-DB98A1F89793}" type="parTrans" cxnId="{F9241819-A90F-DD4E-AAA0-90017BBED10A}">
      <dgm:prSet/>
      <dgm:spPr/>
      <dgm:t>
        <a:bodyPr/>
        <a:lstStyle/>
        <a:p>
          <a:pPr algn="ctr"/>
          <a:endParaRPr lang="en-US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gm:t>
    </dgm:pt>
    <dgm:pt modelId="{CEF76CB9-CE8C-884F-AD57-E801CE33748C}" type="sibTrans" cxnId="{F9241819-A90F-DD4E-AAA0-90017BBED10A}">
      <dgm:prSet/>
      <dgm:spPr/>
      <dgm:t>
        <a:bodyPr/>
        <a:lstStyle/>
        <a:p>
          <a:pPr algn="ctr"/>
          <a:endParaRPr lang="en-US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gm:t>
    </dgm:pt>
    <dgm:pt modelId="{AEF010D5-B873-0A4A-8629-88CA6EBB9957}" type="asst">
      <dgm:prSet phldrT="[Text]"/>
      <dgm:spPr/>
      <dgm:t>
        <a:bodyPr/>
        <a:lstStyle/>
        <a:p>
          <a:pPr algn="ctr" rtl="0"/>
          <a:r>
            <a:rPr lang="en-US">
              <a:latin typeface="Gadugi" panose="020B0502040204020203" pitchFamily="34" charset="0"/>
              <a:ea typeface="Gadugi" panose="020B0502040204020203" pitchFamily="34" charset="0"/>
              <a:cs typeface="Calibri" panose="020F0502020204030204" pitchFamily="34" charset="0"/>
            </a:rPr>
            <a:t>Direct current (DC)</a:t>
          </a:r>
        </a:p>
      </dgm:t>
    </dgm:pt>
    <dgm:pt modelId="{EC4C4C8F-18A0-4A4C-A8A5-78A0AD4C7456}" type="parTrans" cxnId="{DA209C85-2A3C-C14B-BAC6-7A464299345C}">
      <dgm:prSet/>
      <dgm:spPr/>
      <dgm:t>
        <a:bodyPr/>
        <a:lstStyle/>
        <a:p>
          <a:pPr algn="ctr"/>
          <a:endParaRPr lang="en-US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gm:t>
    </dgm:pt>
    <dgm:pt modelId="{E219DEB3-A5BA-A948-9DF8-1347023D447C}" type="sibTrans" cxnId="{DA209C85-2A3C-C14B-BAC6-7A464299345C}">
      <dgm:prSet/>
      <dgm:spPr/>
      <dgm:t>
        <a:bodyPr/>
        <a:lstStyle/>
        <a:p>
          <a:pPr algn="ctr"/>
          <a:endParaRPr lang="en-US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gm:t>
    </dgm:pt>
    <dgm:pt modelId="{66F09315-58FE-7E4E-90D3-F952A1E275BD}" type="asst">
      <dgm:prSet phldrT="[Text]"/>
      <dgm:spPr/>
      <dgm:t>
        <a:bodyPr/>
        <a:lstStyle/>
        <a:p>
          <a:pPr algn="ctr" rtl="0"/>
          <a:r>
            <a:rPr lang="en-US">
              <a:latin typeface="Gadugi" panose="020B0502040204020203" pitchFamily="34" charset="0"/>
              <a:ea typeface="Gadugi" panose="020B0502040204020203" pitchFamily="34" charset="0"/>
              <a:cs typeface="Calibri" panose="020F0502020204030204" pitchFamily="34" charset="0"/>
            </a:rPr>
            <a:t>Radio frequency (RF)</a:t>
          </a:r>
        </a:p>
      </dgm:t>
    </dgm:pt>
    <dgm:pt modelId="{5C8F517D-0D52-2243-B5B0-F57B1865A5A6}" type="parTrans" cxnId="{DF098B06-573E-1143-9E75-B4027A566686}">
      <dgm:prSet/>
      <dgm:spPr/>
      <dgm:t>
        <a:bodyPr/>
        <a:lstStyle/>
        <a:p>
          <a:pPr algn="ctr"/>
          <a:endParaRPr lang="en-US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gm:t>
    </dgm:pt>
    <dgm:pt modelId="{58431696-2BCE-D04F-B26E-0FF3BFC0607A}" type="sibTrans" cxnId="{DF098B06-573E-1143-9E75-B4027A566686}">
      <dgm:prSet/>
      <dgm:spPr/>
      <dgm:t>
        <a:bodyPr/>
        <a:lstStyle/>
        <a:p>
          <a:pPr algn="ctr"/>
          <a:endParaRPr lang="en-US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gm:t>
    </dgm:pt>
    <dgm:pt modelId="{3EB54282-5663-F643-8363-82DEED21C3FA}" type="asst">
      <dgm:prSet phldrT="[Text]"/>
      <dgm:spPr/>
      <dgm:t>
        <a:bodyPr/>
        <a:lstStyle/>
        <a:p>
          <a:pPr algn="ctr" rtl="0"/>
          <a:r>
            <a:rPr lang="en-US">
              <a:latin typeface="Gadugi" panose="020B0502040204020203" pitchFamily="34" charset="0"/>
              <a:ea typeface="Gadugi" panose="020B0502040204020203" pitchFamily="34" charset="0"/>
              <a:cs typeface="Calibri" panose="020F0502020204030204" pitchFamily="34" charset="0"/>
            </a:rPr>
            <a:t>Atmospheric</a:t>
          </a:r>
        </a:p>
      </dgm:t>
    </dgm:pt>
    <dgm:pt modelId="{03CE9618-3BB6-8D48-9E39-C975977F1BB5}" type="parTrans" cxnId="{BAE5C8D8-BD02-664E-901D-121FE9850ACB}">
      <dgm:prSet/>
      <dgm:spPr/>
      <dgm:t>
        <a:bodyPr/>
        <a:lstStyle/>
        <a:p>
          <a:pPr algn="ctr" rtl="0"/>
          <a:endParaRPr lang="en-US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gm:t>
    </dgm:pt>
    <dgm:pt modelId="{1A8BE4AE-1354-1243-A9FC-76CE3DB8F4A5}" type="sibTrans" cxnId="{BAE5C8D8-BD02-664E-901D-121FE9850ACB}">
      <dgm:prSet/>
      <dgm:spPr/>
      <dgm:t>
        <a:bodyPr/>
        <a:lstStyle/>
        <a:p>
          <a:pPr algn="ctr"/>
          <a:endParaRPr lang="en-US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gm:t>
    </dgm:pt>
    <dgm:pt modelId="{01025BC9-BC46-3A49-AB18-F92E94C8D3FA}" type="asst">
      <dgm:prSet phldrT="[Text]"/>
      <dgm:spPr/>
      <dgm:t>
        <a:bodyPr/>
        <a:lstStyle/>
        <a:p>
          <a:pPr algn="ctr" rtl="0"/>
          <a:r>
            <a:rPr lang="en-US">
              <a:latin typeface="Gadugi" panose="020B0502040204020203" pitchFamily="34" charset="0"/>
              <a:ea typeface="Gadugi" panose="020B0502040204020203" pitchFamily="34" charset="0"/>
              <a:cs typeface="Calibri" panose="020F0502020204030204" pitchFamily="34" charset="0"/>
            </a:rPr>
            <a:t>Inert</a:t>
          </a:r>
        </a:p>
      </dgm:t>
    </dgm:pt>
    <dgm:pt modelId="{D1B777CA-2B52-DB43-97AC-10078CF88AE6}" type="parTrans" cxnId="{AD34CEAD-CB74-4542-9093-80E377C754F8}">
      <dgm:prSet/>
      <dgm:spPr/>
      <dgm:t>
        <a:bodyPr/>
        <a:lstStyle/>
        <a:p>
          <a:pPr algn="ctr"/>
          <a:endParaRPr lang="en-US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gm:t>
    </dgm:pt>
    <dgm:pt modelId="{6AAF7232-D9A3-6048-AB2B-4ACAD16CE953}" type="sibTrans" cxnId="{AD34CEAD-CB74-4542-9093-80E377C754F8}">
      <dgm:prSet/>
      <dgm:spPr/>
      <dgm:t>
        <a:bodyPr/>
        <a:lstStyle/>
        <a:p>
          <a:pPr algn="ctr"/>
          <a:endParaRPr lang="en-US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gm:t>
    </dgm:pt>
    <dgm:pt modelId="{8FC917D8-3093-1449-834F-21CC5F156913}" type="asst">
      <dgm:prSet phldrT="[Text]"/>
      <dgm:spPr/>
      <dgm:t>
        <a:bodyPr/>
        <a:lstStyle/>
        <a:p>
          <a:pPr algn="ctr" rtl="0"/>
          <a:r>
            <a:rPr lang="en-US">
              <a:latin typeface="Gadugi" panose="020B0502040204020203" pitchFamily="34" charset="0"/>
              <a:ea typeface="Gadugi" panose="020B0502040204020203" pitchFamily="34" charset="0"/>
              <a:cs typeface="Calibri" panose="020F0502020204030204" pitchFamily="34" charset="0"/>
            </a:rPr>
            <a:t>Shroud</a:t>
          </a:r>
        </a:p>
      </dgm:t>
    </dgm:pt>
    <dgm:pt modelId="{BA2CB1A8-37CD-0A4E-9A9B-18DCC1CFC9E4}" type="parTrans" cxnId="{B14C9838-AA01-A042-8210-AC8DD8EAA9A9}">
      <dgm:prSet/>
      <dgm:spPr/>
      <dgm:t>
        <a:bodyPr/>
        <a:lstStyle/>
        <a:p>
          <a:pPr algn="ctr"/>
          <a:endParaRPr lang="en-US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gm:t>
    </dgm:pt>
    <dgm:pt modelId="{22DC358D-C1C0-6E46-942A-97D6430558A2}" type="sibTrans" cxnId="{B14C9838-AA01-A042-8210-AC8DD8EAA9A9}">
      <dgm:prSet/>
      <dgm:spPr/>
      <dgm:t>
        <a:bodyPr/>
        <a:lstStyle/>
        <a:p>
          <a:pPr algn="ctr"/>
          <a:endParaRPr lang="en-US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gm:t>
    </dgm:pt>
    <dgm:pt modelId="{3B4C5082-C0E9-5B44-BF2F-BC4FC021869B}" type="asst">
      <dgm:prSet phldrT="[Text]"/>
      <dgm:spPr/>
      <dgm:t>
        <a:bodyPr/>
        <a:lstStyle/>
        <a:p>
          <a:pPr algn="ctr" rtl="0"/>
          <a:r>
            <a:rPr lang="en-US">
              <a:latin typeface="Gadugi" panose="020B0502040204020203" pitchFamily="34" charset="0"/>
              <a:ea typeface="Gadugi" panose="020B0502040204020203" pitchFamily="34" charset="0"/>
              <a:cs typeface="Calibri" panose="020F0502020204030204" pitchFamily="34" charset="0"/>
            </a:rPr>
            <a:t>Vacuum</a:t>
          </a:r>
        </a:p>
      </dgm:t>
    </dgm:pt>
    <dgm:pt modelId="{10284C3C-0AFD-1942-B45F-83678463228E}" type="parTrans" cxnId="{59259BE3-B3E1-9741-BD3F-A7F9020C4B42}">
      <dgm:prSet/>
      <dgm:spPr/>
      <dgm:t>
        <a:bodyPr/>
        <a:lstStyle/>
        <a:p>
          <a:pPr algn="ctr"/>
          <a:endParaRPr lang="en-US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gm:t>
    </dgm:pt>
    <dgm:pt modelId="{D3A49A4D-AF8C-CC4F-B409-4EE35459E6C3}" type="sibTrans" cxnId="{59259BE3-B3E1-9741-BD3F-A7F9020C4B42}">
      <dgm:prSet/>
      <dgm:spPr/>
      <dgm:t>
        <a:bodyPr/>
        <a:lstStyle/>
        <a:p>
          <a:pPr algn="ctr"/>
          <a:endParaRPr lang="en-US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gm:t>
    </dgm:pt>
    <dgm:pt modelId="{C0DD9D64-A63F-3B42-AE27-E788A6C55C2C}" type="pres">
      <dgm:prSet presAssocID="{ACF86BE9-E9AE-C346-ADF5-A254D17A84A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122FC0-11F3-EF46-94E5-5071C620B677}" type="pres">
      <dgm:prSet presAssocID="{9A4AE524-4F24-344A-B2A8-B7D287C544F5}" presName="root1" presStyleCnt="0"/>
      <dgm:spPr/>
    </dgm:pt>
    <dgm:pt modelId="{E064964C-E089-9249-8839-0E00F49CBF1E}" type="pres">
      <dgm:prSet presAssocID="{9A4AE524-4F24-344A-B2A8-B7D287C544F5}" presName="LevelOneTextNode" presStyleLbl="node0" presStyleIdx="0" presStyleCnt="1" custScaleX="181612" custScaleY="1270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2E56A0-9AD5-E349-B18D-44D6D714C60C}" type="pres">
      <dgm:prSet presAssocID="{9A4AE524-4F24-344A-B2A8-B7D287C544F5}" presName="level2hierChild" presStyleCnt="0"/>
      <dgm:spPr/>
    </dgm:pt>
    <dgm:pt modelId="{F3DC7CF1-F1C6-8E46-84CB-874502F1128B}" type="pres">
      <dgm:prSet presAssocID="{E83A65EC-1711-884A-A753-2C8D0BA98A77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E1339081-9235-6142-87CF-2C036469750B}" type="pres">
      <dgm:prSet presAssocID="{E83A65EC-1711-884A-A753-2C8D0BA98A77}" presName="connTx" presStyleLbl="parChTrans1D2" presStyleIdx="0" presStyleCnt="3"/>
      <dgm:spPr/>
      <dgm:t>
        <a:bodyPr/>
        <a:lstStyle/>
        <a:p>
          <a:endParaRPr lang="en-US"/>
        </a:p>
      </dgm:t>
    </dgm:pt>
    <dgm:pt modelId="{86E49891-7C74-484F-A02B-F9FAAEC1AD99}" type="pres">
      <dgm:prSet presAssocID="{BC2C8D11-C9FE-7D48-B242-2C0E21D16354}" presName="root2" presStyleCnt="0"/>
      <dgm:spPr/>
    </dgm:pt>
    <dgm:pt modelId="{6B322069-F5AE-D347-A6D5-DB6467EBA8D8}" type="pres">
      <dgm:prSet presAssocID="{BC2C8D11-C9FE-7D48-B242-2C0E21D16354}" presName="LevelTwoTextNode" presStyleLbl="asst1" presStyleIdx="0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C371B2-2128-CD4F-A54E-FD4C30DB4B71}" type="pres">
      <dgm:prSet presAssocID="{BC2C8D11-C9FE-7D48-B242-2C0E21D16354}" presName="level3hierChild" presStyleCnt="0"/>
      <dgm:spPr/>
    </dgm:pt>
    <dgm:pt modelId="{BFA4C8ED-3637-2A48-BDD3-287AEFCE5A22}" type="pres">
      <dgm:prSet presAssocID="{8AC8CC9A-A143-5F4E-AB03-A85FF833E6C9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8E288C85-793D-C046-BB84-2FB921B5B512}" type="pres">
      <dgm:prSet presAssocID="{8AC8CC9A-A143-5F4E-AB03-A85FF833E6C9}" presName="connTx" presStyleLbl="parChTrans1D3" presStyleIdx="0" presStyleCnt="5"/>
      <dgm:spPr/>
      <dgm:t>
        <a:bodyPr/>
        <a:lstStyle/>
        <a:p>
          <a:endParaRPr lang="en-US"/>
        </a:p>
      </dgm:t>
    </dgm:pt>
    <dgm:pt modelId="{DF1F5F60-9D69-5742-9D56-361D586E2639}" type="pres">
      <dgm:prSet presAssocID="{967E3E03-0311-6F4F-BBAD-DAA7D1A1AE0B}" presName="root2" presStyleCnt="0"/>
      <dgm:spPr/>
    </dgm:pt>
    <dgm:pt modelId="{0F221B23-637A-F343-8133-3543FCAD893D}" type="pres">
      <dgm:prSet presAssocID="{967E3E03-0311-6F4F-BBAD-DAA7D1A1AE0B}" presName="LevelTwoTextNode" presStyleLbl="asst1" presStyleIdx="1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2E31B1-BA8F-654B-8B5E-E685371F2A21}" type="pres">
      <dgm:prSet presAssocID="{967E3E03-0311-6F4F-BBAD-DAA7D1A1AE0B}" presName="level3hierChild" presStyleCnt="0"/>
      <dgm:spPr/>
    </dgm:pt>
    <dgm:pt modelId="{354624E8-EA1E-544C-A137-1C4D33D7BEAC}" type="pres">
      <dgm:prSet presAssocID="{1BC65D13-149A-3243-A978-14DEB8D3244D}" presName="conn2-1" presStyleLbl="parChTrans1D4" presStyleIdx="0" presStyleCnt="10"/>
      <dgm:spPr/>
      <dgm:t>
        <a:bodyPr/>
        <a:lstStyle/>
        <a:p>
          <a:endParaRPr lang="en-US"/>
        </a:p>
      </dgm:t>
    </dgm:pt>
    <dgm:pt modelId="{7B320CB8-32AC-BB41-94F9-1F0AC93F6ECD}" type="pres">
      <dgm:prSet presAssocID="{1BC65D13-149A-3243-A978-14DEB8D3244D}" presName="connTx" presStyleLbl="parChTrans1D4" presStyleIdx="0" presStyleCnt="10"/>
      <dgm:spPr/>
      <dgm:t>
        <a:bodyPr/>
        <a:lstStyle/>
        <a:p>
          <a:endParaRPr lang="en-US"/>
        </a:p>
      </dgm:t>
    </dgm:pt>
    <dgm:pt modelId="{10C58D1B-CAFB-B041-B68B-3D73A50643AF}" type="pres">
      <dgm:prSet presAssocID="{BA491271-D7F2-CE4F-A397-0C07F47D2987}" presName="root2" presStyleCnt="0"/>
      <dgm:spPr/>
    </dgm:pt>
    <dgm:pt modelId="{B6005FA8-6CF8-FE4F-9B31-2096B1F32881}" type="pres">
      <dgm:prSet presAssocID="{BA491271-D7F2-CE4F-A397-0C07F47D2987}" presName="LevelTwoTextNode" presStyleLbl="asst1" presStyleIdx="2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4CDE75-93D2-C04A-B3E1-5620BD30D518}" type="pres">
      <dgm:prSet presAssocID="{BA491271-D7F2-CE4F-A397-0C07F47D2987}" presName="level3hierChild" presStyleCnt="0"/>
      <dgm:spPr/>
    </dgm:pt>
    <dgm:pt modelId="{8FAB02B1-A797-844D-9D24-A490E247BA1C}" type="pres">
      <dgm:prSet presAssocID="{F7FC6DD9-CEF6-2C4D-A3CC-760AF119BA27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13E8417B-AAB8-CD47-A601-9681A96462AE}" type="pres">
      <dgm:prSet presAssocID="{F7FC6DD9-CEF6-2C4D-A3CC-760AF119BA27}" presName="connTx" presStyleLbl="parChTrans1D3" presStyleIdx="1" presStyleCnt="5"/>
      <dgm:spPr/>
      <dgm:t>
        <a:bodyPr/>
        <a:lstStyle/>
        <a:p>
          <a:endParaRPr lang="en-US"/>
        </a:p>
      </dgm:t>
    </dgm:pt>
    <dgm:pt modelId="{0CA9EEA4-9BD2-F044-B3F1-5C04D4CD7C02}" type="pres">
      <dgm:prSet presAssocID="{7541F494-455B-6E4E-B87D-8F29B890065C}" presName="root2" presStyleCnt="0"/>
      <dgm:spPr/>
    </dgm:pt>
    <dgm:pt modelId="{1E918FB8-065E-2B46-BCFF-0E309546A399}" type="pres">
      <dgm:prSet presAssocID="{7541F494-455B-6E4E-B87D-8F29B890065C}" presName="LevelTwoTextNode" presStyleLbl="asst1" presStyleIdx="3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3A454D-0E73-8A4B-80DF-09F9A1DB5E8F}" type="pres">
      <dgm:prSet presAssocID="{7541F494-455B-6E4E-B87D-8F29B890065C}" presName="level3hierChild" presStyleCnt="0"/>
      <dgm:spPr/>
    </dgm:pt>
    <dgm:pt modelId="{7677ADC4-588A-D64B-AFCE-1D98797DAC95}" type="pres">
      <dgm:prSet presAssocID="{2E1D9536-7789-914D-9B42-9E6B00AC6161}" presName="conn2-1" presStyleLbl="parChTrans1D4" presStyleIdx="1" presStyleCnt="10"/>
      <dgm:spPr/>
      <dgm:t>
        <a:bodyPr/>
        <a:lstStyle/>
        <a:p>
          <a:endParaRPr lang="en-US"/>
        </a:p>
      </dgm:t>
    </dgm:pt>
    <dgm:pt modelId="{340395F2-204D-324C-B518-0C0B5DEEE1F2}" type="pres">
      <dgm:prSet presAssocID="{2E1D9536-7789-914D-9B42-9E6B00AC6161}" presName="connTx" presStyleLbl="parChTrans1D4" presStyleIdx="1" presStyleCnt="10"/>
      <dgm:spPr/>
      <dgm:t>
        <a:bodyPr/>
        <a:lstStyle/>
        <a:p>
          <a:endParaRPr lang="en-US"/>
        </a:p>
      </dgm:t>
    </dgm:pt>
    <dgm:pt modelId="{BC545873-01D5-E74A-85A8-137A56D467D1}" type="pres">
      <dgm:prSet presAssocID="{0008A3A0-0A67-1249-80CC-B05B132B9D3E}" presName="root2" presStyleCnt="0"/>
      <dgm:spPr/>
    </dgm:pt>
    <dgm:pt modelId="{86775C03-2BC8-9545-A959-D9CD4EF8E325}" type="pres">
      <dgm:prSet presAssocID="{0008A3A0-0A67-1249-80CC-B05B132B9D3E}" presName="LevelTwoTextNode" presStyleLbl="asst1" presStyleIdx="4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CE5D7D-C1B4-CD46-B873-5F1F67D981DA}" type="pres">
      <dgm:prSet presAssocID="{0008A3A0-0A67-1249-80CC-B05B132B9D3E}" presName="level3hierChild" presStyleCnt="0"/>
      <dgm:spPr/>
    </dgm:pt>
    <dgm:pt modelId="{C23FE42C-17E7-6F4A-9C79-BE96C5B5E2BE}" type="pres">
      <dgm:prSet presAssocID="{096EDCFE-DED4-AF4E-AEDB-D1ED8A39440E}" presName="conn2-1" presStyleLbl="parChTrans1D4" presStyleIdx="2" presStyleCnt="10"/>
      <dgm:spPr/>
      <dgm:t>
        <a:bodyPr/>
        <a:lstStyle/>
        <a:p>
          <a:endParaRPr lang="en-US"/>
        </a:p>
      </dgm:t>
    </dgm:pt>
    <dgm:pt modelId="{D68B7BB2-2D3A-0245-BB87-E80615C762E2}" type="pres">
      <dgm:prSet presAssocID="{096EDCFE-DED4-AF4E-AEDB-D1ED8A39440E}" presName="connTx" presStyleLbl="parChTrans1D4" presStyleIdx="2" presStyleCnt="10"/>
      <dgm:spPr/>
      <dgm:t>
        <a:bodyPr/>
        <a:lstStyle/>
        <a:p>
          <a:endParaRPr lang="en-US"/>
        </a:p>
      </dgm:t>
    </dgm:pt>
    <dgm:pt modelId="{59EAF3B6-FDF8-1D49-BBA1-B8B2BD9F33BA}" type="pres">
      <dgm:prSet presAssocID="{588379F3-B83D-C94B-B951-D0BFE59E0356}" presName="root2" presStyleCnt="0"/>
      <dgm:spPr/>
    </dgm:pt>
    <dgm:pt modelId="{57F135D7-0826-474D-9D50-F982A9E6A651}" type="pres">
      <dgm:prSet presAssocID="{588379F3-B83D-C94B-B951-D0BFE59E0356}" presName="LevelTwoTextNode" presStyleLbl="asst1" presStyleIdx="5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63BE39-EF60-8541-A1E0-CF2EBA693F67}" type="pres">
      <dgm:prSet presAssocID="{588379F3-B83D-C94B-B951-D0BFE59E0356}" presName="level3hierChild" presStyleCnt="0"/>
      <dgm:spPr/>
    </dgm:pt>
    <dgm:pt modelId="{8DCC9473-A0D9-F144-BCB6-64F2F8E02B3B}" type="pres">
      <dgm:prSet presAssocID="{A1AB175A-F51A-6740-8E8A-EB9B54578710}" presName="conn2-1" presStyleLbl="parChTrans1D4" presStyleIdx="3" presStyleCnt="10"/>
      <dgm:spPr/>
      <dgm:t>
        <a:bodyPr/>
        <a:lstStyle/>
        <a:p>
          <a:endParaRPr lang="en-US"/>
        </a:p>
      </dgm:t>
    </dgm:pt>
    <dgm:pt modelId="{F5A885BE-272A-354D-B2E7-A7B475464553}" type="pres">
      <dgm:prSet presAssocID="{A1AB175A-F51A-6740-8E8A-EB9B54578710}" presName="connTx" presStyleLbl="parChTrans1D4" presStyleIdx="3" presStyleCnt="10"/>
      <dgm:spPr/>
      <dgm:t>
        <a:bodyPr/>
        <a:lstStyle/>
        <a:p>
          <a:endParaRPr lang="en-US"/>
        </a:p>
      </dgm:t>
    </dgm:pt>
    <dgm:pt modelId="{3A83156A-6DC0-0A48-B830-8655520A8982}" type="pres">
      <dgm:prSet presAssocID="{896E5ADE-8FE5-624B-92A0-8D68B6611887}" presName="root2" presStyleCnt="0"/>
      <dgm:spPr/>
    </dgm:pt>
    <dgm:pt modelId="{297F7944-5A84-2B45-A49E-474A25B4F64A}" type="pres">
      <dgm:prSet presAssocID="{896E5ADE-8FE5-624B-92A0-8D68B6611887}" presName="LevelTwoTextNode" presStyleLbl="asst1" presStyleIdx="6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2E227D-8299-274E-9F6C-7848A01DAEBC}" type="pres">
      <dgm:prSet presAssocID="{896E5ADE-8FE5-624B-92A0-8D68B6611887}" presName="level3hierChild" presStyleCnt="0"/>
      <dgm:spPr/>
    </dgm:pt>
    <dgm:pt modelId="{A0294C78-A6EA-8F4D-8623-C6CE16AD8DD0}" type="pres">
      <dgm:prSet presAssocID="{AD7F0291-ABAD-CC49-860F-4E05D02B9CF6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F2A5D4F3-73CA-DF41-8C59-62F590192A17}" type="pres">
      <dgm:prSet presAssocID="{AD7F0291-ABAD-CC49-860F-4E05D02B9CF6}" presName="connTx" presStyleLbl="parChTrans1D2" presStyleIdx="1" presStyleCnt="3"/>
      <dgm:spPr/>
      <dgm:t>
        <a:bodyPr/>
        <a:lstStyle/>
        <a:p>
          <a:endParaRPr lang="en-US"/>
        </a:p>
      </dgm:t>
    </dgm:pt>
    <dgm:pt modelId="{2B82877A-55FC-B946-BF3B-EE298D40D9D3}" type="pres">
      <dgm:prSet presAssocID="{DC3B9828-3E1D-1343-9C94-4FCE4880D2B5}" presName="root2" presStyleCnt="0"/>
      <dgm:spPr/>
    </dgm:pt>
    <dgm:pt modelId="{E9C7743F-46D0-E54B-B940-4336F94359FF}" type="pres">
      <dgm:prSet presAssocID="{DC3B9828-3E1D-1343-9C94-4FCE4880D2B5}" presName="LevelTwoTextNode" presStyleLbl="asst1" presStyleIdx="7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14D5E1-C443-DA46-A324-AFC187665980}" type="pres">
      <dgm:prSet presAssocID="{DC3B9828-3E1D-1343-9C94-4FCE4880D2B5}" presName="level3hierChild" presStyleCnt="0"/>
      <dgm:spPr/>
    </dgm:pt>
    <dgm:pt modelId="{1D583C60-EAAC-E642-97AD-6115DC9ADB84}" type="pres">
      <dgm:prSet presAssocID="{1ADB0FC7-8807-3C4A-9E97-EF592E800F7D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C9E2A22E-CED2-9F45-9129-33B15A67E8C1}" type="pres">
      <dgm:prSet presAssocID="{1ADB0FC7-8807-3C4A-9E97-EF592E800F7D}" presName="connTx" presStyleLbl="parChTrans1D3" presStyleIdx="2" presStyleCnt="5"/>
      <dgm:spPr/>
      <dgm:t>
        <a:bodyPr/>
        <a:lstStyle/>
        <a:p>
          <a:endParaRPr lang="en-US"/>
        </a:p>
      </dgm:t>
    </dgm:pt>
    <dgm:pt modelId="{DB7139C8-A066-7248-8A1F-28349E15FD86}" type="pres">
      <dgm:prSet presAssocID="{AAE547F9-6BF6-FF41-BDC1-F065BCA9D238}" presName="root2" presStyleCnt="0"/>
      <dgm:spPr/>
    </dgm:pt>
    <dgm:pt modelId="{35A74D10-A109-3A44-BBFA-2B8442FA90F6}" type="pres">
      <dgm:prSet presAssocID="{AAE547F9-6BF6-FF41-BDC1-F065BCA9D238}" presName="LevelTwoTextNode" presStyleLbl="asst1" presStyleIdx="8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87E80F-0DED-874A-8EE3-A833FD874416}" type="pres">
      <dgm:prSet presAssocID="{AAE547F9-6BF6-FF41-BDC1-F065BCA9D238}" presName="level3hierChild" presStyleCnt="0"/>
      <dgm:spPr/>
    </dgm:pt>
    <dgm:pt modelId="{5974807E-6F3E-5247-AE33-ACBEF636D9D6}" type="pres">
      <dgm:prSet presAssocID="{57B8F1D2-9284-9647-AAC5-5249C1214038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64B4EC25-51BD-EF47-91D6-5872D85967E4}" type="pres">
      <dgm:prSet presAssocID="{57B8F1D2-9284-9647-AAC5-5249C1214038}" presName="connTx" presStyleLbl="parChTrans1D3" presStyleIdx="3" presStyleCnt="5"/>
      <dgm:spPr/>
      <dgm:t>
        <a:bodyPr/>
        <a:lstStyle/>
        <a:p>
          <a:endParaRPr lang="en-US"/>
        </a:p>
      </dgm:t>
    </dgm:pt>
    <dgm:pt modelId="{FCF121A9-351F-824F-857E-B497A44CD38F}" type="pres">
      <dgm:prSet presAssocID="{F2FC3CE3-3078-724C-ACD6-35A1D6EEE546}" presName="root2" presStyleCnt="0"/>
      <dgm:spPr/>
    </dgm:pt>
    <dgm:pt modelId="{3C92DF17-CBA8-F548-B175-0DF20C45DB3D}" type="pres">
      <dgm:prSet presAssocID="{F2FC3CE3-3078-724C-ACD6-35A1D6EEE546}" presName="LevelTwoTextNode" presStyleLbl="asst1" presStyleIdx="9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052B80-3736-3F49-BC04-E25947FF36EC}" type="pres">
      <dgm:prSet presAssocID="{F2FC3CE3-3078-724C-ACD6-35A1D6EEE546}" presName="level3hierChild" presStyleCnt="0"/>
      <dgm:spPr/>
    </dgm:pt>
    <dgm:pt modelId="{C5C4E512-28C2-584A-A2F6-784EAC5AEB69}" type="pres">
      <dgm:prSet presAssocID="{EC4C4C8F-18A0-4A4C-A8A5-78A0AD4C7456}" presName="conn2-1" presStyleLbl="parChTrans1D4" presStyleIdx="4" presStyleCnt="10"/>
      <dgm:spPr/>
      <dgm:t>
        <a:bodyPr/>
        <a:lstStyle/>
        <a:p>
          <a:endParaRPr lang="en-US"/>
        </a:p>
      </dgm:t>
    </dgm:pt>
    <dgm:pt modelId="{7278147E-C805-1346-AC1B-773ED47656BD}" type="pres">
      <dgm:prSet presAssocID="{EC4C4C8F-18A0-4A4C-A8A5-78A0AD4C7456}" presName="connTx" presStyleLbl="parChTrans1D4" presStyleIdx="4" presStyleCnt="10"/>
      <dgm:spPr/>
      <dgm:t>
        <a:bodyPr/>
        <a:lstStyle/>
        <a:p>
          <a:endParaRPr lang="en-US"/>
        </a:p>
      </dgm:t>
    </dgm:pt>
    <dgm:pt modelId="{CA1E2B95-62AB-5A40-8504-C6B2DA1FBC55}" type="pres">
      <dgm:prSet presAssocID="{AEF010D5-B873-0A4A-8629-88CA6EBB9957}" presName="root2" presStyleCnt="0"/>
      <dgm:spPr/>
    </dgm:pt>
    <dgm:pt modelId="{87944028-E0F8-FC4D-B3B4-0A49188F479A}" type="pres">
      <dgm:prSet presAssocID="{AEF010D5-B873-0A4A-8629-88CA6EBB9957}" presName="LevelTwoTextNode" presStyleLbl="asst1" presStyleIdx="10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825E53-EEF1-3149-97F1-200CEAA798DB}" type="pres">
      <dgm:prSet presAssocID="{AEF010D5-B873-0A4A-8629-88CA6EBB9957}" presName="level3hierChild" presStyleCnt="0"/>
      <dgm:spPr/>
    </dgm:pt>
    <dgm:pt modelId="{04FD0347-F511-6B48-B279-F7ACC5F2C911}" type="pres">
      <dgm:prSet presAssocID="{5C8F517D-0D52-2243-B5B0-F57B1865A5A6}" presName="conn2-1" presStyleLbl="parChTrans1D4" presStyleIdx="5" presStyleCnt="10"/>
      <dgm:spPr/>
      <dgm:t>
        <a:bodyPr/>
        <a:lstStyle/>
        <a:p>
          <a:endParaRPr lang="en-US"/>
        </a:p>
      </dgm:t>
    </dgm:pt>
    <dgm:pt modelId="{C2448E00-AB29-3044-87C9-7AD2BD4CA0C7}" type="pres">
      <dgm:prSet presAssocID="{5C8F517D-0D52-2243-B5B0-F57B1865A5A6}" presName="connTx" presStyleLbl="parChTrans1D4" presStyleIdx="5" presStyleCnt="10"/>
      <dgm:spPr/>
      <dgm:t>
        <a:bodyPr/>
        <a:lstStyle/>
        <a:p>
          <a:endParaRPr lang="en-US"/>
        </a:p>
      </dgm:t>
    </dgm:pt>
    <dgm:pt modelId="{51A6C627-D2B7-5544-AA93-B765A95A53F2}" type="pres">
      <dgm:prSet presAssocID="{66F09315-58FE-7E4E-90D3-F952A1E275BD}" presName="root2" presStyleCnt="0"/>
      <dgm:spPr/>
    </dgm:pt>
    <dgm:pt modelId="{3D373C0D-5179-F643-9DF3-4DB96E041E15}" type="pres">
      <dgm:prSet presAssocID="{66F09315-58FE-7E4E-90D3-F952A1E275BD}" presName="LevelTwoTextNode" presStyleLbl="asst1" presStyleIdx="11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3A521C-EAB6-E442-A934-F7C60FE0EE23}" type="pres">
      <dgm:prSet presAssocID="{66F09315-58FE-7E4E-90D3-F952A1E275BD}" presName="level3hierChild" presStyleCnt="0"/>
      <dgm:spPr/>
    </dgm:pt>
    <dgm:pt modelId="{0CC441E3-3074-0041-8513-3D1391AD76CB}" type="pres">
      <dgm:prSet presAssocID="{03CE9618-3BB6-8D48-9E39-C975977F1BB5}" presName="conn2-1" presStyleLbl="parChTrans1D4" presStyleIdx="6" presStyleCnt="10"/>
      <dgm:spPr/>
      <dgm:t>
        <a:bodyPr/>
        <a:lstStyle/>
        <a:p>
          <a:endParaRPr lang="en-US"/>
        </a:p>
      </dgm:t>
    </dgm:pt>
    <dgm:pt modelId="{294133F4-2D99-D346-864C-1948E32AB7F4}" type="pres">
      <dgm:prSet presAssocID="{03CE9618-3BB6-8D48-9E39-C975977F1BB5}" presName="connTx" presStyleLbl="parChTrans1D4" presStyleIdx="6" presStyleCnt="10"/>
      <dgm:spPr/>
      <dgm:t>
        <a:bodyPr/>
        <a:lstStyle/>
        <a:p>
          <a:endParaRPr lang="en-US"/>
        </a:p>
      </dgm:t>
    </dgm:pt>
    <dgm:pt modelId="{44EB3911-DF7F-804B-8146-5C2D7A51671E}" type="pres">
      <dgm:prSet presAssocID="{3EB54282-5663-F643-8363-82DEED21C3FA}" presName="root2" presStyleCnt="0"/>
      <dgm:spPr/>
    </dgm:pt>
    <dgm:pt modelId="{F010546D-1AD4-7D4E-9336-37D4A0E2302B}" type="pres">
      <dgm:prSet presAssocID="{3EB54282-5663-F643-8363-82DEED21C3FA}" presName="LevelTwoTextNode" presStyleLbl="asst1" presStyleIdx="12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93352C-89DB-8F4E-AC69-799DA6685695}" type="pres">
      <dgm:prSet presAssocID="{3EB54282-5663-F643-8363-82DEED21C3FA}" presName="level3hierChild" presStyleCnt="0"/>
      <dgm:spPr/>
    </dgm:pt>
    <dgm:pt modelId="{0D603729-F66E-A745-870A-84D4599033CA}" type="pres">
      <dgm:prSet presAssocID="{D1B777CA-2B52-DB43-97AC-10078CF88AE6}" presName="conn2-1" presStyleLbl="parChTrans1D4" presStyleIdx="7" presStyleCnt="10"/>
      <dgm:spPr/>
      <dgm:t>
        <a:bodyPr/>
        <a:lstStyle/>
        <a:p>
          <a:endParaRPr lang="en-US"/>
        </a:p>
      </dgm:t>
    </dgm:pt>
    <dgm:pt modelId="{AB8768A6-9185-A843-96DD-068BA6AAB82D}" type="pres">
      <dgm:prSet presAssocID="{D1B777CA-2B52-DB43-97AC-10078CF88AE6}" presName="connTx" presStyleLbl="parChTrans1D4" presStyleIdx="7" presStyleCnt="10"/>
      <dgm:spPr/>
      <dgm:t>
        <a:bodyPr/>
        <a:lstStyle/>
        <a:p>
          <a:endParaRPr lang="en-US"/>
        </a:p>
      </dgm:t>
    </dgm:pt>
    <dgm:pt modelId="{3CA633BA-2131-FA43-BD57-C5A4A2AA717B}" type="pres">
      <dgm:prSet presAssocID="{01025BC9-BC46-3A49-AB18-F92E94C8D3FA}" presName="root2" presStyleCnt="0"/>
      <dgm:spPr/>
    </dgm:pt>
    <dgm:pt modelId="{AFE9B408-1B06-AF48-82B2-07D0EAAE793A}" type="pres">
      <dgm:prSet presAssocID="{01025BC9-BC46-3A49-AB18-F92E94C8D3FA}" presName="LevelTwoTextNode" presStyleLbl="asst1" presStyleIdx="13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348AA9-5447-6B4A-8FCC-524EA3FC5B8B}" type="pres">
      <dgm:prSet presAssocID="{01025BC9-BC46-3A49-AB18-F92E94C8D3FA}" presName="level3hierChild" presStyleCnt="0"/>
      <dgm:spPr/>
    </dgm:pt>
    <dgm:pt modelId="{49CDD0D4-BCC5-8544-8AA3-5084A31EA8AC}" type="pres">
      <dgm:prSet presAssocID="{BA2CB1A8-37CD-0A4E-9A9B-18DCC1CFC9E4}" presName="conn2-1" presStyleLbl="parChTrans1D4" presStyleIdx="8" presStyleCnt="10"/>
      <dgm:spPr/>
      <dgm:t>
        <a:bodyPr/>
        <a:lstStyle/>
        <a:p>
          <a:endParaRPr lang="en-US"/>
        </a:p>
      </dgm:t>
    </dgm:pt>
    <dgm:pt modelId="{0A510D45-8C3A-4C45-9AA0-3642B6064646}" type="pres">
      <dgm:prSet presAssocID="{BA2CB1A8-37CD-0A4E-9A9B-18DCC1CFC9E4}" presName="connTx" presStyleLbl="parChTrans1D4" presStyleIdx="8" presStyleCnt="10"/>
      <dgm:spPr/>
      <dgm:t>
        <a:bodyPr/>
        <a:lstStyle/>
        <a:p>
          <a:endParaRPr lang="en-US"/>
        </a:p>
      </dgm:t>
    </dgm:pt>
    <dgm:pt modelId="{9950A39F-A373-BC4D-BD4F-81BE890A38DD}" type="pres">
      <dgm:prSet presAssocID="{8FC917D8-3093-1449-834F-21CC5F156913}" presName="root2" presStyleCnt="0"/>
      <dgm:spPr/>
    </dgm:pt>
    <dgm:pt modelId="{6A0D8D14-F240-334E-B6EA-8DAC942FF543}" type="pres">
      <dgm:prSet presAssocID="{8FC917D8-3093-1449-834F-21CC5F156913}" presName="LevelTwoTextNode" presStyleLbl="asst1" presStyleIdx="14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8F9FE7-49A3-484F-93F0-866E9F7EFF9A}" type="pres">
      <dgm:prSet presAssocID="{8FC917D8-3093-1449-834F-21CC5F156913}" presName="level3hierChild" presStyleCnt="0"/>
      <dgm:spPr/>
    </dgm:pt>
    <dgm:pt modelId="{0BD7337D-7D9A-A74C-A70D-285FED3A1947}" type="pres">
      <dgm:prSet presAssocID="{10284C3C-0AFD-1942-B45F-83678463228E}" presName="conn2-1" presStyleLbl="parChTrans1D4" presStyleIdx="9" presStyleCnt="10"/>
      <dgm:spPr/>
      <dgm:t>
        <a:bodyPr/>
        <a:lstStyle/>
        <a:p>
          <a:endParaRPr lang="en-US"/>
        </a:p>
      </dgm:t>
    </dgm:pt>
    <dgm:pt modelId="{CBA774AA-FBC2-5149-B402-EE37F8FBC8FC}" type="pres">
      <dgm:prSet presAssocID="{10284C3C-0AFD-1942-B45F-83678463228E}" presName="connTx" presStyleLbl="parChTrans1D4" presStyleIdx="9" presStyleCnt="10"/>
      <dgm:spPr/>
      <dgm:t>
        <a:bodyPr/>
        <a:lstStyle/>
        <a:p>
          <a:endParaRPr lang="en-US"/>
        </a:p>
      </dgm:t>
    </dgm:pt>
    <dgm:pt modelId="{52059773-053D-C64C-8614-21A40C6036C0}" type="pres">
      <dgm:prSet presAssocID="{3B4C5082-C0E9-5B44-BF2F-BC4FC021869B}" presName="root2" presStyleCnt="0"/>
      <dgm:spPr/>
    </dgm:pt>
    <dgm:pt modelId="{8E579BDD-BE60-7549-8A90-2D1715D18800}" type="pres">
      <dgm:prSet presAssocID="{3B4C5082-C0E9-5B44-BF2F-BC4FC021869B}" presName="LevelTwoTextNode" presStyleLbl="asst1" presStyleIdx="15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07C4F4-3CD5-9340-A05D-6CD8CA2AFE47}" type="pres">
      <dgm:prSet presAssocID="{3B4C5082-C0E9-5B44-BF2F-BC4FC021869B}" presName="level3hierChild" presStyleCnt="0"/>
      <dgm:spPr/>
    </dgm:pt>
    <dgm:pt modelId="{93606B01-C2EC-834C-BFFF-63EC096472B9}" type="pres">
      <dgm:prSet presAssocID="{00AC850D-5A59-8B48-935C-55699562D182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05B00D63-8B9F-944C-88C1-EDD6D0ED672C}" type="pres">
      <dgm:prSet presAssocID="{00AC850D-5A59-8B48-935C-55699562D182}" presName="connTx" presStyleLbl="parChTrans1D2" presStyleIdx="2" presStyleCnt="3"/>
      <dgm:spPr/>
      <dgm:t>
        <a:bodyPr/>
        <a:lstStyle/>
        <a:p>
          <a:endParaRPr lang="en-US"/>
        </a:p>
      </dgm:t>
    </dgm:pt>
    <dgm:pt modelId="{D020C68B-DA40-BF43-AD9D-91B5C98A4687}" type="pres">
      <dgm:prSet presAssocID="{5D85538D-058B-C74A-A34B-20C4227AC8FB}" presName="root2" presStyleCnt="0"/>
      <dgm:spPr/>
    </dgm:pt>
    <dgm:pt modelId="{FEBD736D-7606-0041-B467-B39ACC9C30EA}" type="pres">
      <dgm:prSet presAssocID="{5D85538D-058B-C74A-A34B-20C4227AC8FB}" presName="LevelTwoTextNode" presStyleLbl="asst1" presStyleIdx="16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BAC20D-C8BE-D746-A4C9-7ED51544DBF8}" type="pres">
      <dgm:prSet presAssocID="{5D85538D-058B-C74A-A34B-20C4227AC8FB}" presName="level3hierChild" presStyleCnt="0"/>
      <dgm:spPr/>
    </dgm:pt>
    <dgm:pt modelId="{FABE80CC-C328-6C49-ACCF-870F7E5384C9}" type="pres">
      <dgm:prSet presAssocID="{8CD95FBC-4213-A14F-AD0F-DB98A1F89793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62E1E8CA-AC13-3341-8391-14D7E65D2D3A}" type="pres">
      <dgm:prSet presAssocID="{8CD95FBC-4213-A14F-AD0F-DB98A1F89793}" presName="connTx" presStyleLbl="parChTrans1D3" presStyleIdx="4" presStyleCnt="5"/>
      <dgm:spPr/>
      <dgm:t>
        <a:bodyPr/>
        <a:lstStyle/>
        <a:p>
          <a:endParaRPr lang="en-US"/>
        </a:p>
      </dgm:t>
    </dgm:pt>
    <dgm:pt modelId="{F7BD1DEC-202C-4240-ACAE-398A268A93C2}" type="pres">
      <dgm:prSet presAssocID="{82C321E3-481B-C249-9C72-D54B1CD9C89E}" presName="root2" presStyleCnt="0"/>
      <dgm:spPr/>
    </dgm:pt>
    <dgm:pt modelId="{3F52AF9C-C83C-6E48-9D51-59577CC60605}" type="pres">
      <dgm:prSet presAssocID="{82C321E3-481B-C249-9C72-D54B1CD9C89E}" presName="LevelTwoTextNode" presStyleLbl="asst1" presStyleIdx="17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34F571-4FB8-664E-AA8A-E37E1BD9083D}" type="pres">
      <dgm:prSet presAssocID="{82C321E3-481B-C249-9C72-D54B1CD9C89E}" presName="level3hierChild" presStyleCnt="0"/>
      <dgm:spPr/>
    </dgm:pt>
  </dgm:ptLst>
  <dgm:cxnLst>
    <dgm:cxn modelId="{0A744D88-852A-B647-A8BC-95D83856FC5E}" type="presOf" srcId="{5D85538D-058B-C74A-A34B-20C4227AC8FB}" destId="{FEBD736D-7606-0041-B467-B39ACC9C30EA}" srcOrd="0" destOrd="0" presId="urn:microsoft.com/office/officeart/2008/layout/HorizontalMultiLevelHierarchy"/>
    <dgm:cxn modelId="{8945A924-1B07-A34B-A321-460F0413DCA0}" type="presOf" srcId="{8CD95FBC-4213-A14F-AD0F-DB98A1F89793}" destId="{62E1E8CA-AC13-3341-8391-14D7E65D2D3A}" srcOrd="1" destOrd="0" presId="urn:microsoft.com/office/officeart/2008/layout/HorizontalMultiLevelHierarchy"/>
    <dgm:cxn modelId="{10846504-4A27-3E4B-A317-A2B81C43C18F}" type="presOf" srcId="{D1B777CA-2B52-DB43-97AC-10078CF88AE6}" destId="{0D603729-F66E-A745-870A-84D4599033CA}" srcOrd="0" destOrd="0" presId="urn:microsoft.com/office/officeart/2008/layout/HorizontalMultiLevelHierarchy"/>
    <dgm:cxn modelId="{C34FF1BD-AE5E-2942-8EC6-CCA390131224}" type="presOf" srcId="{AAE547F9-6BF6-FF41-BDC1-F065BCA9D238}" destId="{35A74D10-A109-3A44-BBFA-2B8442FA90F6}" srcOrd="0" destOrd="0" presId="urn:microsoft.com/office/officeart/2008/layout/HorizontalMultiLevelHierarchy"/>
    <dgm:cxn modelId="{8EA81089-3407-104E-83D4-8A24670D49D0}" type="presOf" srcId="{57B8F1D2-9284-9647-AAC5-5249C1214038}" destId="{64B4EC25-51BD-EF47-91D6-5872D85967E4}" srcOrd="1" destOrd="0" presId="urn:microsoft.com/office/officeart/2008/layout/HorizontalMultiLevelHierarchy"/>
    <dgm:cxn modelId="{9EBB5EC0-2694-4944-8338-2C596F02EB4D}" type="presOf" srcId="{03CE9618-3BB6-8D48-9E39-C975977F1BB5}" destId="{0CC441E3-3074-0041-8513-3D1391AD76CB}" srcOrd="0" destOrd="0" presId="urn:microsoft.com/office/officeart/2008/layout/HorizontalMultiLevelHierarchy"/>
    <dgm:cxn modelId="{EC5CD2AC-FCB9-714F-AC40-C5AEB373626D}" type="presOf" srcId="{BA2CB1A8-37CD-0A4E-9A9B-18DCC1CFC9E4}" destId="{49CDD0D4-BCC5-8544-8AA3-5084A31EA8AC}" srcOrd="0" destOrd="0" presId="urn:microsoft.com/office/officeart/2008/layout/HorizontalMultiLevelHierarchy"/>
    <dgm:cxn modelId="{81B36D29-154E-584E-8256-504E82CC0608}" type="presOf" srcId="{8AC8CC9A-A143-5F4E-AB03-A85FF833E6C9}" destId="{8E288C85-793D-C046-BB84-2FB921B5B512}" srcOrd="1" destOrd="0" presId="urn:microsoft.com/office/officeart/2008/layout/HorizontalMultiLevelHierarchy"/>
    <dgm:cxn modelId="{07CB13CB-F7BA-484F-9EA7-C3FB216AAD59}" type="presOf" srcId="{896E5ADE-8FE5-624B-92A0-8D68B6611887}" destId="{297F7944-5A84-2B45-A49E-474A25B4F64A}" srcOrd="0" destOrd="0" presId="urn:microsoft.com/office/officeart/2008/layout/HorizontalMultiLevelHierarchy"/>
    <dgm:cxn modelId="{2E123477-9126-9248-8A68-0D82C86024A1}" type="presOf" srcId="{1BC65D13-149A-3243-A978-14DEB8D3244D}" destId="{354624E8-EA1E-544C-A137-1C4D33D7BEAC}" srcOrd="0" destOrd="0" presId="urn:microsoft.com/office/officeart/2008/layout/HorizontalMultiLevelHierarchy"/>
    <dgm:cxn modelId="{0C9896BC-B889-BD49-AAD4-A30AD6627298}" type="presOf" srcId="{AD7F0291-ABAD-CC49-860F-4E05D02B9CF6}" destId="{F2A5D4F3-73CA-DF41-8C59-62F590192A17}" srcOrd="1" destOrd="0" presId="urn:microsoft.com/office/officeart/2008/layout/HorizontalMultiLevelHierarchy"/>
    <dgm:cxn modelId="{D1DF1A66-2853-5541-A055-A829A3470138}" type="presOf" srcId="{ACF86BE9-E9AE-C346-ADF5-A254D17A84AF}" destId="{C0DD9D64-A63F-3B42-AE27-E788A6C55C2C}" srcOrd="0" destOrd="0" presId="urn:microsoft.com/office/officeart/2008/layout/HorizontalMultiLevelHierarchy"/>
    <dgm:cxn modelId="{56C1620F-FBF3-3D4B-9DF2-9F9527FFECF0}" type="presOf" srcId="{8AC8CC9A-A143-5F4E-AB03-A85FF833E6C9}" destId="{BFA4C8ED-3637-2A48-BDD3-287AEFCE5A22}" srcOrd="0" destOrd="0" presId="urn:microsoft.com/office/officeart/2008/layout/HorizontalMultiLevelHierarchy"/>
    <dgm:cxn modelId="{DA209C85-2A3C-C14B-BAC6-7A464299345C}" srcId="{F2FC3CE3-3078-724C-ACD6-35A1D6EEE546}" destId="{AEF010D5-B873-0A4A-8629-88CA6EBB9957}" srcOrd="0" destOrd="0" parTransId="{EC4C4C8F-18A0-4A4C-A8A5-78A0AD4C7456}" sibTransId="{E219DEB3-A5BA-A948-9DF8-1347023D447C}"/>
    <dgm:cxn modelId="{59259BE3-B3E1-9741-BD3F-A7F9020C4B42}" srcId="{66F09315-58FE-7E4E-90D3-F952A1E275BD}" destId="{3B4C5082-C0E9-5B44-BF2F-BC4FC021869B}" srcOrd="3" destOrd="0" parTransId="{10284C3C-0AFD-1942-B45F-83678463228E}" sibTransId="{D3A49A4D-AF8C-CC4F-B409-4EE35459E6C3}"/>
    <dgm:cxn modelId="{E9CE77F6-C765-CA41-897B-71F0A4103563}" type="presOf" srcId="{1ADB0FC7-8807-3C4A-9E97-EF592E800F7D}" destId="{1D583C60-EAAC-E642-97AD-6115DC9ADB84}" srcOrd="0" destOrd="0" presId="urn:microsoft.com/office/officeart/2008/layout/HorizontalMultiLevelHierarchy"/>
    <dgm:cxn modelId="{BAE5C8D8-BD02-664E-901D-121FE9850ACB}" srcId="{66F09315-58FE-7E4E-90D3-F952A1E275BD}" destId="{3EB54282-5663-F643-8363-82DEED21C3FA}" srcOrd="0" destOrd="0" parTransId="{03CE9618-3BB6-8D48-9E39-C975977F1BB5}" sibTransId="{1A8BE4AE-1354-1243-A9FC-76CE3DB8F4A5}"/>
    <dgm:cxn modelId="{58982194-D0E0-454B-A584-4AA83C0BD711}" type="presOf" srcId="{5C8F517D-0D52-2243-B5B0-F57B1865A5A6}" destId="{C2448E00-AB29-3044-87C9-7AD2BD4CA0C7}" srcOrd="1" destOrd="0" presId="urn:microsoft.com/office/officeart/2008/layout/HorizontalMultiLevelHierarchy"/>
    <dgm:cxn modelId="{7024BC79-0130-8743-8EAE-C40CDB120C01}" type="presOf" srcId="{2E1D9536-7789-914D-9B42-9E6B00AC6161}" destId="{340395F2-204D-324C-B518-0C0B5DEEE1F2}" srcOrd="1" destOrd="0" presId="urn:microsoft.com/office/officeart/2008/layout/HorizontalMultiLevelHierarchy"/>
    <dgm:cxn modelId="{7E2AE7A9-C8F1-454C-A4F3-146A3502EC74}" type="presOf" srcId="{3B4C5082-C0E9-5B44-BF2F-BC4FC021869B}" destId="{8E579BDD-BE60-7549-8A90-2D1715D18800}" srcOrd="0" destOrd="0" presId="urn:microsoft.com/office/officeart/2008/layout/HorizontalMultiLevelHierarchy"/>
    <dgm:cxn modelId="{C5AEB848-5029-5D43-B98B-6A96D323590E}" srcId="{9A4AE524-4F24-344A-B2A8-B7D287C544F5}" destId="{BC2C8D11-C9FE-7D48-B242-2C0E21D16354}" srcOrd="0" destOrd="0" parTransId="{E83A65EC-1711-884A-A753-2C8D0BA98A77}" sibTransId="{08ADD38C-64B8-964D-859B-899633D6A9BE}"/>
    <dgm:cxn modelId="{1EA0E573-2C84-2E4D-B48D-3CABCDC81346}" type="presOf" srcId="{E83A65EC-1711-884A-A753-2C8D0BA98A77}" destId="{E1339081-9235-6142-87CF-2C036469750B}" srcOrd="1" destOrd="0" presId="urn:microsoft.com/office/officeart/2008/layout/HorizontalMultiLevelHierarchy"/>
    <dgm:cxn modelId="{0BF40631-79AF-0D42-B682-F0734F78F687}" type="presOf" srcId="{E83A65EC-1711-884A-A753-2C8D0BA98A77}" destId="{F3DC7CF1-F1C6-8E46-84CB-874502F1128B}" srcOrd="0" destOrd="0" presId="urn:microsoft.com/office/officeart/2008/layout/HorizontalMultiLevelHierarchy"/>
    <dgm:cxn modelId="{3F7DD3F4-3AC2-C048-85ED-2F90913F60B4}" type="presOf" srcId="{03CE9618-3BB6-8D48-9E39-C975977F1BB5}" destId="{294133F4-2D99-D346-864C-1948E32AB7F4}" srcOrd="1" destOrd="0" presId="urn:microsoft.com/office/officeart/2008/layout/HorizontalMultiLevelHierarchy"/>
    <dgm:cxn modelId="{BF641CA7-04C2-B24A-9B7F-87EC1A9D9F8E}" type="presOf" srcId="{AD7F0291-ABAD-CC49-860F-4E05D02B9CF6}" destId="{A0294C78-A6EA-8F4D-8623-C6CE16AD8DD0}" srcOrd="0" destOrd="0" presId="urn:microsoft.com/office/officeart/2008/layout/HorizontalMultiLevelHierarchy"/>
    <dgm:cxn modelId="{0E5F2935-0E80-0243-955C-6EDEE4A231FC}" type="presOf" srcId="{00AC850D-5A59-8B48-935C-55699562D182}" destId="{93606B01-C2EC-834C-BFFF-63EC096472B9}" srcOrd="0" destOrd="0" presId="urn:microsoft.com/office/officeart/2008/layout/HorizontalMultiLevelHierarchy"/>
    <dgm:cxn modelId="{F7B262D6-99EB-9245-AF52-415B570C17E5}" type="presOf" srcId="{82C321E3-481B-C249-9C72-D54B1CD9C89E}" destId="{3F52AF9C-C83C-6E48-9D51-59577CC60605}" srcOrd="0" destOrd="0" presId="urn:microsoft.com/office/officeart/2008/layout/HorizontalMultiLevelHierarchy"/>
    <dgm:cxn modelId="{C9E19A26-1502-A54A-AF8A-F98CDDE765CC}" type="presOf" srcId="{2E1D9536-7789-914D-9B42-9E6B00AC6161}" destId="{7677ADC4-588A-D64B-AFCE-1D98797DAC95}" srcOrd="0" destOrd="0" presId="urn:microsoft.com/office/officeart/2008/layout/HorizontalMultiLevelHierarchy"/>
    <dgm:cxn modelId="{721DBABE-172B-0D4C-BCCF-0C62EDE53F9C}" type="presOf" srcId="{F7FC6DD9-CEF6-2C4D-A3CC-760AF119BA27}" destId="{13E8417B-AAB8-CD47-A601-9681A96462AE}" srcOrd="1" destOrd="0" presId="urn:microsoft.com/office/officeart/2008/layout/HorizontalMultiLevelHierarchy"/>
    <dgm:cxn modelId="{F3E3B6C3-A81E-5642-A44A-D86DECD505FB}" type="presOf" srcId="{DC3B9828-3E1D-1343-9C94-4FCE4880D2B5}" destId="{E9C7743F-46D0-E54B-B940-4336F94359FF}" srcOrd="0" destOrd="0" presId="urn:microsoft.com/office/officeart/2008/layout/HorizontalMultiLevelHierarchy"/>
    <dgm:cxn modelId="{00648FC7-DBF6-8D4E-9563-35E9B522E71F}" type="presOf" srcId="{967E3E03-0311-6F4F-BBAD-DAA7D1A1AE0B}" destId="{0F221B23-637A-F343-8133-3543FCAD893D}" srcOrd="0" destOrd="0" presId="urn:microsoft.com/office/officeart/2008/layout/HorizontalMultiLevelHierarchy"/>
    <dgm:cxn modelId="{0D183D29-869C-5F4D-B443-37469DF4C899}" type="presOf" srcId="{588379F3-B83D-C94B-B951-D0BFE59E0356}" destId="{57F135D7-0826-474D-9D50-F982A9E6A651}" srcOrd="0" destOrd="0" presId="urn:microsoft.com/office/officeart/2008/layout/HorizontalMultiLevelHierarchy"/>
    <dgm:cxn modelId="{824AA237-DFFF-7249-8AD5-661BEC8684AA}" type="presOf" srcId="{00AC850D-5A59-8B48-935C-55699562D182}" destId="{05B00D63-8B9F-944C-88C1-EDD6D0ED672C}" srcOrd="1" destOrd="0" presId="urn:microsoft.com/office/officeart/2008/layout/HorizontalMultiLevelHierarchy"/>
    <dgm:cxn modelId="{F9241819-A90F-DD4E-AAA0-90017BBED10A}" srcId="{5D85538D-058B-C74A-A34B-20C4227AC8FB}" destId="{82C321E3-481B-C249-9C72-D54B1CD9C89E}" srcOrd="0" destOrd="0" parTransId="{8CD95FBC-4213-A14F-AD0F-DB98A1F89793}" sibTransId="{CEF76CB9-CE8C-884F-AD57-E801CE33748C}"/>
    <dgm:cxn modelId="{C8533929-5A46-CB40-907E-C01F5EC221F3}" srcId="{967E3E03-0311-6F4F-BBAD-DAA7D1A1AE0B}" destId="{BA491271-D7F2-CE4F-A397-0C07F47D2987}" srcOrd="0" destOrd="0" parTransId="{1BC65D13-149A-3243-A978-14DEB8D3244D}" sibTransId="{1E982B29-36BE-E740-AFC1-2838EBE4C1DB}"/>
    <dgm:cxn modelId="{27B25754-B2BB-9B4F-B2E1-8E084170508A}" srcId="{9A4AE524-4F24-344A-B2A8-B7D287C544F5}" destId="{5D85538D-058B-C74A-A34B-20C4227AC8FB}" srcOrd="2" destOrd="0" parTransId="{00AC850D-5A59-8B48-935C-55699562D182}" sibTransId="{7197EBAD-BD2B-FD49-9976-62B433B11B8B}"/>
    <dgm:cxn modelId="{1C54193C-876F-2B41-8098-215ACDF5A90F}" type="presOf" srcId="{66F09315-58FE-7E4E-90D3-F952A1E275BD}" destId="{3D373C0D-5179-F643-9DF3-4DB96E041E15}" srcOrd="0" destOrd="0" presId="urn:microsoft.com/office/officeart/2008/layout/HorizontalMultiLevelHierarchy"/>
    <dgm:cxn modelId="{072CD5E0-657F-A247-B26F-FED3A6A8B5DD}" srcId="{7541F494-455B-6E4E-B87D-8F29B890065C}" destId="{896E5ADE-8FE5-624B-92A0-8D68B6611887}" srcOrd="2" destOrd="0" parTransId="{A1AB175A-F51A-6740-8E8A-EB9B54578710}" sibTransId="{E82529EC-0BEA-B249-B9B8-95D0AF8690E2}"/>
    <dgm:cxn modelId="{2D2CE320-BB74-C142-AD5E-1D002EC2AAD2}" type="presOf" srcId="{D1B777CA-2B52-DB43-97AC-10078CF88AE6}" destId="{AB8768A6-9185-A843-96DD-068BA6AAB82D}" srcOrd="1" destOrd="0" presId="urn:microsoft.com/office/officeart/2008/layout/HorizontalMultiLevelHierarchy"/>
    <dgm:cxn modelId="{EAE3A081-E5C9-3C45-8DE2-C2C419C3117F}" srcId="{DC3B9828-3E1D-1343-9C94-4FCE4880D2B5}" destId="{F2FC3CE3-3078-724C-ACD6-35A1D6EEE546}" srcOrd="1" destOrd="0" parTransId="{57B8F1D2-9284-9647-AAC5-5249C1214038}" sibTransId="{3453CD23-7FB6-8F41-80F9-3F2DB27B66DC}"/>
    <dgm:cxn modelId="{FDC5977E-80A3-C149-AA25-608913FDCCFD}" type="presOf" srcId="{AEF010D5-B873-0A4A-8629-88CA6EBB9957}" destId="{87944028-E0F8-FC4D-B3B4-0A49188F479A}" srcOrd="0" destOrd="0" presId="urn:microsoft.com/office/officeart/2008/layout/HorizontalMultiLevelHierarchy"/>
    <dgm:cxn modelId="{122373BA-CC3E-054A-B6EB-BE452267673B}" type="presOf" srcId="{7541F494-455B-6E4E-B87D-8F29B890065C}" destId="{1E918FB8-065E-2B46-BCFF-0E309546A399}" srcOrd="0" destOrd="0" presId="urn:microsoft.com/office/officeart/2008/layout/HorizontalMultiLevelHierarchy"/>
    <dgm:cxn modelId="{DC073A30-66EE-B944-AACB-B59D871CD067}" type="presOf" srcId="{5C8F517D-0D52-2243-B5B0-F57B1865A5A6}" destId="{04FD0347-F511-6B48-B279-F7ACC5F2C911}" srcOrd="0" destOrd="0" presId="urn:microsoft.com/office/officeart/2008/layout/HorizontalMultiLevelHierarchy"/>
    <dgm:cxn modelId="{DF098B06-573E-1143-9E75-B4027A566686}" srcId="{F2FC3CE3-3078-724C-ACD6-35A1D6EEE546}" destId="{66F09315-58FE-7E4E-90D3-F952A1E275BD}" srcOrd="1" destOrd="0" parTransId="{5C8F517D-0D52-2243-B5B0-F57B1865A5A6}" sibTransId="{58431696-2BCE-D04F-B26E-0FF3BFC0607A}"/>
    <dgm:cxn modelId="{FA1B2518-1467-2F4A-9C45-1D319BB18569}" type="presOf" srcId="{1BC65D13-149A-3243-A978-14DEB8D3244D}" destId="{7B320CB8-32AC-BB41-94F9-1F0AC93F6ECD}" srcOrd="1" destOrd="0" presId="urn:microsoft.com/office/officeart/2008/layout/HorizontalMultiLevelHierarchy"/>
    <dgm:cxn modelId="{AD34CEAD-CB74-4542-9093-80E377C754F8}" srcId="{66F09315-58FE-7E4E-90D3-F952A1E275BD}" destId="{01025BC9-BC46-3A49-AB18-F92E94C8D3FA}" srcOrd="1" destOrd="0" parTransId="{D1B777CA-2B52-DB43-97AC-10078CF88AE6}" sibTransId="{6AAF7232-D9A3-6048-AB2B-4ACAD16CE953}"/>
    <dgm:cxn modelId="{EC4DEE4F-83CB-4F4B-854A-0430AE533898}" type="presOf" srcId="{F2FC3CE3-3078-724C-ACD6-35A1D6EEE546}" destId="{3C92DF17-CBA8-F548-B175-0DF20C45DB3D}" srcOrd="0" destOrd="0" presId="urn:microsoft.com/office/officeart/2008/layout/HorizontalMultiLevelHierarchy"/>
    <dgm:cxn modelId="{D4F07099-27CA-2E46-B00D-07A20572F156}" srcId="{ACF86BE9-E9AE-C346-ADF5-A254D17A84AF}" destId="{9A4AE524-4F24-344A-B2A8-B7D287C544F5}" srcOrd="0" destOrd="0" parTransId="{B8A753AA-4A57-394C-847D-72CA5F9C481E}" sibTransId="{18A94003-7D27-DF4B-AF46-E42469A1B343}"/>
    <dgm:cxn modelId="{A3E86A1B-9F96-0D4D-9CA4-4DB5B94F2F7D}" type="presOf" srcId="{BA2CB1A8-37CD-0A4E-9A9B-18DCC1CFC9E4}" destId="{0A510D45-8C3A-4C45-9AA0-3642B6064646}" srcOrd="1" destOrd="0" presId="urn:microsoft.com/office/officeart/2008/layout/HorizontalMultiLevelHierarchy"/>
    <dgm:cxn modelId="{26A56C11-8ABE-2542-8806-0D350D343E9B}" type="presOf" srcId="{F7FC6DD9-CEF6-2C4D-A3CC-760AF119BA27}" destId="{8FAB02B1-A797-844D-9D24-A490E247BA1C}" srcOrd="0" destOrd="0" presId="urn:microsoft.com/office/officeart/2008/layout/HorizontalMultiLevelHierarchy"/>
    <dgm:cxn modelId="{AF11EC00-4430-6943-B598-AB2A4C52D639}" type="presOf" srcId="{3EB54282-5663-F643-8363-82DEED21C3FA}" destId="{F010546D-1AD4-7D4E-9336-37D4A0E2302B}" srcOrd="0" destOrd="0" presId="urn:microsoft.com/office/officeart/2008/layout/HorizontalMultiLevelHierarchy"/>
    <dgm:cxn modelId="{AAC32957-421A-AC46-8140-10F264117CC1}" srcId="{9A4AE524-4F24-344A-B2A8-B7D287C544F5}" destId="{DC3B9828-3E1D-1343-9C94-4FCE4880D2B5}" srcOrd="1" destOrd="0" parTransId="{AD7F0291-ABAD-CC49-860F-4E05D02B9CF6}" sibTransId="{731BCBC1-32F2-564A-AFF0-D444DFB9B2F2}"/>
    <dgm:cxn modelId="{A255D019-1AD8-6F40-AF51-BC8FC0662741}" srcId="{7541F494-455B-6E4E-B87D-8F29B890065C}" destId="{588379F3-B83D-C94B-B951-D0BFE59E0356}" srcOrd="1" destOrd="0" parTransId="{096EDCFE-DED4-AF4E-AEDB-D1ED8A39440E}" sibTransId="{18A99AAF-E126-C944-AC70-C7B5F161673C}"/>
    <dgm:cxn modelId="{8BB6D0D3-29FE-C745-81B6-23D14CE78FAF}" type="presOf" srcId="{9A4AE524-4F24-344A-B2A8-B7D287C544F5}" destId="{E064964C-E089-9249-8839-0E00F49CBF1E}" srcOrd="0" destOrd="0" presId="urn:microsoft.com/office/officeart/2008/layout/HorizontalMultiLevelHierarchy"/>
    <dgm:cxn modelId="{6690D3A4-09DA-A640-9145-ADB52F175F46}" type="presOf" srcId="{8FC917D8-3093-1449-834F-21CC5F156913}" destId="{6A0D8D14-F240-334E-B6EA-8DAC942FF543}" srcOrd="0" destOrd="0" presId="urn:microsoft.com/office/officeart/2008/layout/HorizontalMultiLevelHierarchy"/>
    <dgm:cxn modelId="{60D06B73-7BA7-5745-8350-C6BA988B1094}" type="presOf" srcId="{57B8F1D2-9284-9647-AAC5-5249C1214038}" destId="{5974807E-6F3E-5247-AE33-ACBEF636D9D6}" srcOrd="0" destOrd="0" presId="urn:microsoft.com/office/officeart/2008/layout/HorizontalMultiLevelHierarchy"/>
    <dgm:cxn modelId="{B72501E2-70A1-2D4F-A586-28C7B30D2902}" srcId="{7541F494-455B-6E4E-B87D-8F29B890065C}" destId="{0008A3A0-0A67-1249-80CC-B05B132B9D3E}" srcOrd="0" destOrd="0" parTransId="{2E1D9536-7789-914D-9B42-9E6B00AC6161}" sibTransId="{6266F5A6-8960-BF48-9699-D3B69ED9C9B5}"/>
    <dgm:cxn modelId="{F0AAF680-FD64-0C44-977F-770BA187E156}" type="presOf" srcId="{A1AB175A-F51A-6740-8E8A-EB9B54578710}" destId="{F5A885BE-272A-354D-B2E7-A7B475464553}" srcOrd="1" destOrd="0" presId="urn:microsoft.com/office/officeart/2008/layout/HorizontalMultiLevelHierarchy"/>
    <dgm:cxn modelId="{FA0A851A-4261-4548-902C-66772B07092A}" type="presOf" srcId="{8CD95FBC-4213-A14F-AD0F-DB98A1F89793}" destId="{FABE80CC-C328-6C49-ACCF-870F7E5384C9}" srcOrd="0" destOrd="0" presId="urn:microsoft.com/office/officeart/2008/layout/HorizontalMultiLevelHierarchy"/>
    <dgm:cxn modelId="{D2612B98-98E5-774B-9973-9DC38558FD14}" type="presOf" srcId="{EC4C4C8F-18A0-4A4C-A8A5-78A0AD4C7456}" destId="{7278147E-C805-1346-AC1B-773ED47656BD}" srcOrd="1" destOrd="0" presId="urn:microsoft.com/office/officeart/2008/layout/HorizontalMultiLevelHierarchy"/>
    <dgm:cxn modelId="{58566104-0CB5-1444-94C5-EEB1C0A47CB7}" type="presOf" srcId="{10284C3C-0AFD-1942-B45F-83678463228E}" destId="{CBA774AA-FBC2-5149-B402-EE37F8FBC8FC}" srcOrd="1" destOrd="0" presId="urn:microsoft.com/office/officeart/2008/layout/HorizontalMultiLevelHierarchy"/>
    <dgm:cxn modelId="{3DD6DDA3-0F73-F346-8744-DFC8E08C5C13}" type="presOf" srcId="{01025BC9-BC46-3A49-AB18-F92E94C8D3FA}" destId="{AFE9B408-1B06-AF48-82B2-07D0EAAE793A}" srcOrd="0" destOrd="0" presId="urn:microsoft.com/office/officeart/2008/layout/HorizontalMultiLevelHierarchy"/>
    <dgm:cxn modelId="{41BBB94D-E6AD-7C43-AA60-7C575A1BF64E}" type="presOf" srcId="{BC2C8D11-C9FE-7D48-B242-2C0E21D16354}" destId="{6B322069-F5AE-D347-A6D5-DB6467EBA8D8}" srcOrd="0" destOrd="0" presId="urn:microsoft.com/office/officeart/2008/layout/HorizontalMultiLevelHierarchy"/>
    <dgm:cxn modelId="{B14C9838-AA01-A042-8210-AC8DD8EAA9A9}" srcId="{66F09315-58FE-7E4E-90D3-F952A1E275BD}" destId="{8FC917D8-3093-1449-834F-21CC5F156913}" srcOrd="2" destOrd="0" parTransId="{BA2CB1A8-37CD-0A4E-9A9B-18DCC1CFC9E4}" sibTransId="{22DC358D-C1C0-6E46-942A-97D6430558A2}"/>
    <dgm:cxn modelId="{7CB6CA42-20B1-B745-95F7-501E42A3C4ED}" type="presOf" srcId="{1ADB0FC7-8807-3C4A-9E97-EF592E800F7D}" destId="{C9E2A22E-CED2-9F45-9129-33B15A67E8C1}" srcOrd="1" destOrd="0" presId="urn:microsoft.com/office/officeart/2008/layout/HorizontalMultiLevelHierarchy"/>
    <dgm:cxn modelId="{7FED90C2-63CE-6F4E-934F-B8BE1A41C310}" type="presOf" srcId="{A1AB175A-F51A-6740-8E8A-EB9B54578710}" destId="{8DCC9473-A0D9-F144-BCB6-64F2F8E02B3B}" srcOrd="0" destOrd="0" presId="urn:microsoft.com/office/officeart/2008/layout/HorizontalMultiLevelHierarchy"/>
    <dgm:cxn modelId="{D55AEF7E-511F-ED4F-833C-39F1C65560AC}" type="presOf" srcId="{096EDCFE-DED4-AF4E-AEDB-D1ED8A39440E}" destId="{C23FE42C-17E7-6F4A-9C79-BE96C5B5E2BE}" srcOrd="0" destOrd="0" presId="urn:microsoft.com/office/officeart/2008/layout/HorizontalMultiLevelHierarchy"/>
    <dgm:cxn modelId="{1ED81EF3-C839-564E-90F6-8B3ECF469E16}" type="presOf" srcId="{0008A3A0-0A67-1249-80CC-B05B132B9D3E}" destId="{86775C03-2BC8-9545-A959-D9CD4EF8E325}" srcOrd="0" destOrd="0" presId="urn:microsoft.com/office/officeart/2008/layout/HorizontalMultiLevelHierarchy"/>
    <dgm:cxn modelId="{AA1A2C75-4987-FD4F-9AF6-5082FF983B16}" type="presOf" srcId="{096EDCFE-DED4-AF4E-AEDB-D1ED8A39440E}" destId="{D68B7BB2-2D3A-0245-BB87-E80615C762E2}" srcOrd="1" destOrd="0" presId="urn:microsoft.com/office/officeart/2008/layout/HorizontalMultiLevelHierarchy"/>
    <dgm:cxn modelId="{87BCD927-E788-CF47-AE66-E390A064D6F4}" srcId="{BC2C8D11-C9FE-7D48-B242-2C0E21D16354}" destId="{967E3E03-0311-6F4F-BBAD-DAA7D1A1AE0B}" srcOrd="0" destOrd="0" parTransId="{8AC8CC9A-A143-5F4E-AB03-A85FF833E6C9}" sibTransId="{E4E95935-056C-D849-8959-A298CDF0C100}"/>
    <dgm:cxn modelId="{16491960-A52C-9940-91DF-85F6D535E5F3}" type="presOf" srcId="{EC4C4C8F-18A0-4A4C-A8A5-78A0AD4C7456}" destId="{C5C4E512-28C2-584A-A2F6-784EAC5AEB69}" srcOrd="0" destOrd="0" presId="urn:microsoft.com/office/officeart/2008/layout/HorizontalMultiLevelHierarchy"/>
    <dgm:cxn modelId="{602D9814-61ED-A044-AD94-615AF59FE0A5}" srcId="{BC2C8D11-C9FE-7D48-B242-2C0E21D16354}" destId="{7541F494-455B-6E4E-B87D-8F29B890065C}" srcOrd="1" destOrd="0" parTransId="{F7FC6DD9-CEF6-2C4D-A3CC-760AF119BA27}" sibTransId="{039C5826-1687-A741-90CD-753C440B786B}"/>
    <dgm:cxn modelId="{46682338-87B5-3D42-A4BA-95C0E18BCF22}" srcId="{DC3B9828-3E1D-1343-9C94-4FCE4880D2B5}" destId="{AAE547F9-6BF6-FF41-BDC1-F065BCA9D238}" srcOrd="0" destOrd="0" parTransId="{1ADB0FC7-8807-3C4A-9E97-EF592E800F7D}" sibTransId="{53BCD347-4ADD-3A42-9DA1-F39795C1D27B}"/>
    <dgm:cxn modelId="{FBBB54F2-C2AA-7D42-92DA-7FAA993A8B4C}" type="presOf" srcId="{10284C3C-0AFD-1942-B45F-83678463228E}" destId="{0BD7337D-7D9A-A74C-A70D-285FED3A1947}" srcOrd="0" destOrd="0" presId="urn:microsoft.com/office/officeart/2008/layout/HorizontalMultiLevelHierarchy"/>
    <dgm:cxn modelId="{4A27347C-C147-B44C-8058-055EE254DCD4}" type="presOf" srcId="{BA491271-D7F2-CE4F-A397-0C07F47D2987}" destId="{B6005FA8-6CF8-FE4F-9B31-2096B1F32881}" srcOrd="0" destOrd="0" presId="urn:microsoft.com/office/officeart/2008/layout/HorizontalMultiLevelHierarchy"/>
    <dgm:cxn modelId="{DA4F9C8A-5114-A74D-97A7-660DCD41DE38}" type="presParOf" srcId="{C0DD9D64-A63F-3B42-AE27-E788A6C55C2C}" destId="{7D122FC0-11F3-EF46-94E5-5071C620B677}" srcOrd="0" destOrd="0" presId="urn:microsoft.com/office/officeart/2008/layout/HorizontalMultiLevelHierarchy"/>
    <dgm:cxn modelId="{2CAE4333-B3D2-3940-B841-ACC7AC5DA5C4}" type="presParOf" srcId="{7D122FC0-11F3-EF46-94E5-5071C620B677}" destId="{E064964C-E089-9249-8839-0E00F49CBF1E}" srcOrd="0" destOrd="0" presId="urn:microsoft.com/office/officeart/2008/layout/HorizontalMultiLevelHierarchy"/>
    <dgm:cxn modelId="{AA7BABF5-B24A-FE44-A8F4-367B32DD3AA7}" type="presParOf" srcId="{7D122FC0-11F3-EF46-94E5-5071C620B677}" destId="{F42E56A0-9AD5-E349-B18D-44D6D714C60C}" srcOrd="1" destOrd="0" presId="urn:microsoft.com/office/officeart/2008/layout/HorizontalMultiLevelHierarchy"/>
    <dgm:cxn modelId="{2E1D05BB-8AEA-0143-9C57-E9A42B42AD0E}" type="presParOf" srcId="{F42E56A0-9AD5-E349-B18D-44D6D714C60C}" destId="{F3DC7CF1-F1C6-8E46-84CB-874502F1128B}" srcOrd="0" destOrd="0" presId="urn:microsoft.com/office/officeart/2008/layout/HorizontalMultiLevelHierarchy"/>
    <dgm:cxn modelId="{1108F185-2F37-0D4F-8887-6E3A3B08C6AD}" type="presParOf" srcId="{F3DC7CF1-F1C6-8E46-84CB-874502F1128B}" destId="{E1339081-9235-6142-87CF-2C036469750B}" srcOrd="0" destOrd="0" presId="urn:microsoft.com/office/officeart/2008/layout/HorizontalMultiLevelHierarchy"/>
    <dgm:cxn modelId="{597C6B90-3F0D-5B4E-92BA-1ADF59B4AF07}" type="presParOf" srcId="{F42E56A0-9AD5-E349-B18D-44D6D714C60C}" destId="{86E49891-7C74-484F-A02B-F9FAAEC1AD99}" srcOrd="1" destOrd="0" presId="urn:microsoft.com/office/officeart/2008/layout/HorizontalMultiLevelHierarchy"/>
    <dgm:cxn modelId="{283FA816-DD7A-1B48-9E95-8608845D22EC}" type="presParOf" srcId="{86E49891-7C74-484F-A02B-F9FAAEC1AD99}" destId="{6B322069-F5AE-D347-A6D5-DB6467EBA8D8}" srcOrd="0" destOrd="0" presId="urn:microsoft.com/office/officeart/2008/layout/HorizontalMultiLevelHierarchy"/>
    <dgm:cxn modelId="{36019611-C1E3-1F48-851B-7423C91FADBA}" type="presParOf" srcId="{86E49891-7C74-484F-A02B-F9FAAEC1AD99}" destId="{8FC371B2-2128-CD4F-A54E-FD4C30DB4B71}" srcOrd="1" destOrd="0" presId="urn:microsoft.com/office/officeart/2008/layout/HorizontalMultiLevelHierarchy"/>
    <dgm:cxn modelId="{FB066571-7C8D-344D-939A-7B6AB78670B4}" type="presParOf" srcId="{8FC371B2-2128-CD4F-A54E-FD4C30DB4B71}" destId="{BFA4C8ED-3637-2A48-BDD3-287AEFCE5A22}" srcOrd="0" destOrd="0" presId="urn:microsoft.com/office/officeart/2008/layout/HorizontalMultiLevelHierarchy"/>
    <dgm:cxn modelId="{9763C311-C282-914D-8474-C7CF6814FF8D}" type="presParOf" srcId="{BFA4C8ED-3637-2A48-BDD3-287AEFCE5A22}" destId="{8E288C85-793D-C046-BB84-2FB921B5B512}" srcOrd="0" destOrd="0" presId="urn:microsoft.com/office/officeart/2008/layout/HorizontalMultiLevelHierarchy"/>
    <dgm:cxn modelId="{262E5731-44A0-BC47-AA2C-BBB4EA05E547}" type="presParOf" srcId="{8FC371B2-2128-CD4F-A54E-FD4C30DB4B71}" destId="{DF1F5F60-9D69-5742-9D56-361D586E2639}" srcOrd="1" destOrd="0" presId="urn:microsoft.com/office/officeart/2008/layout/HorizontalMultiLevelHierarchy"/>
    <dgm:cxn modelId="{60A2B700-8B1F-3740-978C-6620AB7258DD}" type="presParOf" srcId="{DF1F5F60-9D69-5742-9D56-361D586E2639}" destId="{0F221B23-637A-F343-8133-3543FCAD893D}" srcOrd="0" destOrd="0" presId="urn:microsoft.com/office/officeart/2008/layout/HorizontalMultiLevelHierarchy"/>
    <dgm:cxn modelId="{AABDF708-158C-5541-8082-90B76D89754B}" type="presParOf" srcId="{DF1F5F60-9D69-5742-9D56-361D586E2639}" destId="{AF2E31B1-BA8F-654B-8B5E-E685371F2A21}" srcOrd="1" destOrd="0" presId="urn:microsoft.com/office/officeart/2008/layout/HorizontalMultiLevelHierarchy"/>
    <dgm:cxn modelId="{E15BAB1F-AB11-7843-A30F-EEA8B72AA09A}" type="presParOf" srcId="{AF2E31B1-BA8F-654B-8B5E-E685371F2A21}" destId="{354624E8-EA1E-544C-A137-1C4D33D7BEAC}" srcOrd="0" destOrd="0" presId="urn:microsoft.com/office/officeart/2008/layout/HorizontalMultiLevelHierarchy"/>
    <dgm:cxn modelId="{C877747E-B02F-124E-B18D-B711856E343E}" type="presParOf" srcId="{354624E8-EA1E-544C-A137-1C4D33D7BEAC}" destId="{7B320CB8-32AC-BB41-94F9-1F0AC93F6ECD}" srcOrd="0" destOrd="0" presId="urn:microsoft.com/office/officeart/2008/layout/HorizontalMultiLevelHierarchy"/>
    <dgm:cxn modelId="{7E019035-0FB4-6D45-B37C-21582DDE2DEB}" type="presParOf" srcId="{AF2E31B1-BA8F-654B-8B5E-E685371F2A21}" destId="{10C58D1B-CAFB-B041-B68B-3D73A50643AF}" srcOrd="1" destOrd="0" presId="urn:microsoft.com/office/officeart/2008/layout/HorizontalMultiLevelHierarchy"/>
    <dgm:cxn modelId="{D5CC5970-5AD5-7546-A1AE-A76D8CF9D46F}" type="presParOf" srcId="{10C58D1B-CAFB-B041-B68B-3D73A50643AF}" destId="{B6005FA8-6CF8-FE4F-9B31-2096B1F32881}" srcOrd="0" destOrd="0" presId="urn:microsoft.com/office/officeart/2008/layout/HorizontalMultiLevelHierarchy"/>
    <dgm:cxn modelId="{2EDF608E-49EF-984D-AC26-1CBDFCFF1DA9}" type="presParOf" srcId="{10C58D1B-CAFB-B041-B68B-3D73A50643AF}" destId="{F04CDE75-93D2-C04A-B3E1-5620BD30D518}" srcOrd="1" destOrd="0" presId="urn:microsoft.com/office/officeart/2008/layout/HorizontalMultiLevelHierarchy"/>
    <dgm:cxn modelId="{203CC678-6DD5-0F48-A768-D7E4DA7393BD}" type="presParOf" srcId="{8FC371B2-2128-CD4F-A54E-FD4C30DB4B71}" destId="{8FAB02B1-A797-844D-9D24-A490E247BA1C}" srcOrd="2" destOrd="0" presId="urn:microsoft.com/office/officeart/2008/layout/HorizontalMultiLevelHierarchy"/>
    <dgm:cxn modelId="{B67EA460-A16E-F64D-8CD7-908FCC097921}" type="presParOf" srcId="{8FAB02B1-A797-844D-9D24-A490E247BA1C}" destId="{13E8417B-AAB8-CD47-A601-9681A96462AE}" srcOrd="0" destOrd="0" presId="urn:microsoft.com/office/officeart/2008/layout/HorizontalMultiLevelHierarchy"/>
    <dgm:cxn modelId="{20014F91-502E-8744-9A01-80AA726F1F21}" type="presParOf" srcId="{8FC371B2-2128-CD4F-A54E-FD4C30DB4B71}" destId="{0CA9EEA4-9BD2-F044-B3F1-5C04D4CD7C02}" srcOrd="3" destOrd="0" presId="urn:microsoft.com/office/officeart/2008/layout/HorizontalMultiLevelHierarchy"/>
    <dgm:cxn modelId="{956B51D6-977F-6845-8DCD-077FA2C27FD0}" type="presParOf" srcId="{0CA9EEA4-9BD2-F044-B3F1-5C04D4CD7C02}" destId="{1E918FB8-065E-2B46-BCFF-0E309546A399}" srcOrd="0" destOrd="0" presId="urn:microsoft.com/office/officeart/2008/layout/HorizontalMultiLevelHierarchy"/>
    <dgm:cxn modelId="{468D5086-3D55-7144-A42D-01CF04FDC51A}" type="presParOf" srcId="{0CA9EEA4-9BD2-F044-B3F1-5C04D4CD7C02}" destId="{A53A454D-0E73-8A4B-80DF-09F9A1DB5E8F}" srcOrd="1" destOrd="0" presId="urn:microsoft.com/office/officeart/2008/layout/HorizontalMultiLevelHierarchy"/>
    <dgm:cxn modelId="{301E8EC2-FBCC-544C-920C-3741D8142BC6}" type="presParOf" srcId="{A53A454D-0E73-8A4B-80DF-09F9A1DB5E8F}" destId="{7677ADC4-588A-D64B-AFCE-1D98797DAC95}" srcOrd="0" destOrd="0" presId="urn:microsoft.com/office/officeart/2008/layout/HorizontalMultiLevelHierarchy"/>
    <dgm:cxn modelId="{40A1D144-558D-5845-917F-03CB4A098672}" type="presParOf" srcId="{7677ADC4-588A-D64B-AFCE-1D98797DAC95}" destId="{340395F2-204D-324C-B518-0C0B5DEEE1F2}" srcOrd="0" destOrd="0" presId="urn:microsoft.com/office/officeart/2008/layout/HorizontalMultiLevelHierarchy"/>
    <dgm:cxn modelId="{0A9D0955-4ACE-DB4F-BDA7-37735155E0E1}" type="presParOf" srcId="{A53A454D-0E73-8A4B-80DF-09F9A1DB5E8F}" destId="{BC545873-01D5-E74A-85A8-137A56D467D1}" srcOrd="1" destOrd="0" presId="urn:microsoft.com/office/officeart/2008/layout/HorizontalMultiLevelHierarchy"/>
    <dgm:cxn modelId="{890B16BF-BFBA-7E42-8ECA-539431D61D17}" type="presParOf" srcId="{BC545873-01D5-E74A-85A8-137A56D467D1}" destId="{86775C03-2BC8-9545-A959-D9CD4EF8E325}" srcOrd="0" destOrd="0" presId="urn:microsoft.com/office/officeart/2008/layout/HorizontalMultiLevelHierarchy"/>
    <dgm:cxn modelId="{4B00C315-0185-8243-8F9F-7CBC6EA4911D}" type="presParOf" srcId="{BC545873-01D5-E74A-85A8-137A56D467D1}" destId="{ACCE5D7D-C1B4-CD46-B873-5F1F67D981DA}" srcOrd="1" destOrd="0" presId="urn:microsoft.com/office/officeart/2008/layout/HorizontalMultiLevelHierarchy"/>
    <dgm:cxn modelId="{14C86D60-5488-FF4D-AE52-4D565FB34677}" type="presParOf" srcId="{A53A454D-0E73-8A4B-80DF-09F9A1DB5E8F}" destId="{C23FE42C-17E7-6F4A-9C79-BE96C5B5E2BE}" srcOrd="2" destOrd="0" presId="urn:microsoft.com/office/officeart/2008/layout/HorizontalMultiLevelHierarchy"/>
    <dgm:cxn modelId="{974722C4-0654-D64D-98DC-FB8A23FB00DB}" type="presParOf" srcId="{C23FE42C-17E7-6F4A-9C79-BE96C5B5E2BE}" destId="{D68B7BB2-2D3A-0245-BB87-E80615C762E2}" srcOrd="0" destOrd="0" presId="urn:microsoft.com/office/officeart/2008/layout/HorizontalMultiLevelHierarchy"/>
    <dgm:cxn modelId="{700D2DFF-670E-534D-A632-7B4697C46DA3}" type="presParOf" srcId="{A53A454D-0E73-8A4B-80DF-09F9A1DB5E8F}" destId="{59EAF3B6-FDF8-1D49-BBA1-B8B2BD9F33BA}" srcOrd="3" destOrd="0" presId="urn:microsoft.com/office/officeart/2008/layout/HorizontalMultiLevelHierarchy"/>
    <dgm:cxn modelId="{5A295997-3D63-3B48-AA75-1613F881A78A}" type="presParOf" srcId="{59EAF3B6-FDF8-1D49-BBA1-B8B2BD9F33BA}" destId="{57F135D7-0826-474D-9D50-F982A9E6A651}" srcOrd="0" destOrd="0" presId="urn:microsoft.com/office/officeart/2008/layout/HorizontalMultiLevelHierarchy"/>
    <dgm:cxn modelId="{487B712A-A6F7-A843-AF21-A204F8AD9DBC}" type="presParOf" srcId="{59EAF3B6-FDF8-1D49-BBA1-B8B2BD9F33BA}" destId="{A863BE39-EF60-8541-A1E0-CF2EBA693F67}" srcOrd="1" destOrd="0" presId="urn:microsoft.com/office/officeart/2008/layout/HorizontalMultiLevelHierarchy"/>
    <dgm:cxn modelId="{CDB7477F-1E11-414D-B5CF-416AD68AAE92}" type="presParOf" srcId="{A53A454D-0E73-8A4B-80DF-09F9A1DB5E8F}" destId="{8DCC9473-A0D9-F144-BCB6-64F2F8E02B3B}" srcOrd="4" destOrd="0" presId="urn:microsoft.com/office/officeart/2008/layout/HorizontalMultiLevelHierarchy"/>
    <dgm:cxn modelId="{8D126F3A-8640-0740-9B9F-ACF42838E846}" type="presParOf" srcId="{8DCC9473-A0D9-F144-BCB6-64F2F8E02B3B}" destId="{F5A885BE-272A-354D-B2E7-A7B475464553}" srcOrd="0" destOrd="0" presId="urn:microsoft.com/office/officeart/2008/layout/HorizontalMultiLevelHierarchy"/>
    <dgm:cxn modelId="{57BB5688-2ACA-A748-ADE7-7E3D33296DE1}" type="presParOf" srcId="{A53A454D-0E73-8A4B-80DF-09F9A1DB5E8F}" destId="{3A83156A-6DC0-0A48-B830-8655520A8982}" srcOrd="5" destOrd="0" presId="urn:microsoft.com/office/officeart/2008/layout/HorizontalMultiLevelHierarchy"/>
    <dgm:cxn modelId="{F79CC27E-34A1-BC45-BBED-123210232701}" type="presParOf" srcId="{3A83156A-6DC0-0A48-B830-8655520A8982}" destId="{297F7944-5A84-2B45-A49E-474A25B4F64A}" srcOrd="0" destOrd="0" presId="urn:microsoft.com/office/officeart/2008/layout/HorizontalMultiLevelHierarchy"/>
    <dgm:cxn modelId="{080D0612-BB1A-9C43-8A13-253093AA2931}" type="presParOf" srcId="{3A83156A-6DC0-0A48-B830-8655520A8982}" destId="{7B2E227D-8299-274E-9F6C-7848A01DAEBC}" srcOrd="1" destOrd="0" presId="urn:microsoft.com/office/officeart/2008/layout/HorizontalMultiLevelHierarchy"/>
    <dgm:cxn modelId="{69DA3D24-B806-EA43-B050-5B061D3C8E2A}" type="presParOf" srcId="{F42E56A0-9AD5-E349-B18D-44D6D714C60C}" destId="{A0294C78-A6EA-8F4D-8623-C6CE16AD8DD0}" srcOrd="2" destOrd="0" presId="urn:microsoft.com/office/officeart/2008/layout/HorizontalMultiLevelHierarchy"/>
    <dgm:cxn modelId="{19682AD1-5643-2E40-BB27-88155B85E29C}" type="presParOf" srcId="{A0294C78-A6EA-8F4D-8623-C6CE16AD8DD0}" destId="{F2A5D4F3-73CA-DF41-8C59-62F590192A17}" srcOrd="0" destOrd="0" presId="urn:microsoft.com/office/officeart/2008/layout/HorizontalMultiLevelHierarchy"/>
    <dgm:cxn modelId="{FA480B0F-C8C1-3F44-8D0B-DCD18C67337D}" type="presParOf" srcId="{F42E56A0-9AD5-E349-B18D-44D6D714C60C}" destId="{2B82877A-55FC-B946-BF3B-EE298D40D9D3}" srcOrd="3" destOrd="0" presId="urn:microsoft.com/office/officeart/2008/layout/HorizontalMultiLevelHierarchy"/>
    <dgm:cxn modelId="{9364CD86-56A4-8148-848F-20E061B21BFA}" type="presParOf" srcId="{2B82877A-55FC-B946-BF3B-EE298D40D9D3}" destId="{E9C7743F-46D0-E54B-B940-4336F94359FF}" srcOrd="0" destOrd="0" presId="urn:microsoft.com/office/officeart/2008/layout/HorizontalMultiLevelHierarchy"/>
    <dgm:cxn modelId="{15A15A8D-215C-6540-9687-DD3856F8BB3B}" type="presParOf" srcId="{2B82877A-55FC-B946-BF3B-EE298D40D9D3}" destId="{4414D5E1-C443-DA46-A324-AFC187665980}" srcOrd="1" destOrd="0" presId="urn:microsoft.com/office/officeart/2008/layout/HorizontalMultiLevelHierarchy"/>
    <dgm:cxn modelId="{3995DF8D-255A-3A48-93AC-0ED4DEA05F88}" type="presParOf" srcId="{4414D5E1-C443-DA46-A324-AFC187665980}" destId="{1D583C60-EAAC-E642-97AD-6115DC9ADB84}" srcOrd="0" destOrd="0" presId="urn:microsoft.com/office/officeart/2008/layout/HorizontalMultiLevelHierarchy"/>
    <dgm:cxn modelId="{A30173EF-C308-A245-A372-AC12DC1E6746}" type="presParOf" srcId="{1D583C60-EAAC-E642-97AD-6115DC9ADB84}" destId="{C9E2A22E-CED2-9F45-9129-33B15A67E8C1}" srcOrd="0" destOrd="0" presId="urn:microsoft.com/office/officeart/2008/layout/HorizontalMultiLevelHierarchy"/>
    <dgm:cxn modelId="{CB10EF6D-E01F-0741-A3C6-ECA505C56AFF}" type="presParOf" srcId="{4414D5E1-C443-DA46-A324-AFC187665980}" destId="{DB7139C8-A066-7248-8A1F-28349E15FD86}" srcOrd="1" destOrd="0" presId="urn:microsoft.com/office/officeart/2008/layout/HorizontalMultiLevelHierarchy"/>
    <dgm:cxn modelId="{D5EC664E-7A23-384B-9826-85EBDF512FD2}" type="presParOf" srcId="{DB7139C8-A066-7248-8A1F-28349E15FD86}" destId="{35A74D10-A109-3A44-BBFA-2B8442FA90F6}" srcOrd="0" destOrd="0" presId="urn:microsoft.com/office/officeart/2008/layout/HorizontalMultiLevelHierarchy"/>
    <dgm:cxn modelId="{6034BF64-CBA9-7040-B0EE-35DC9BAA631B}" type="presParOf" srcId="{DB7139C8-A066-7248-8A1F-28349E15FD86}" destId="{EC87E80F-0DED-874A-8EE3-A833FD874416}" srcOrd="1" destOrd="0" presId="urn:microsoft.com/office/officeart/2008/layout/HorizontalMultiLevelHierarchy"/>
    <dgm:cxn modelId="{EA264625-565A-2F4F-9185-FFBB80C01668}" type="presParOf" srcId="{4414D5E1-C443-DA46-A324-AFC187665980}" destId="{5974807E-6F3E-5247-AE33-ACBEF636D9D6}" srcOrd="2" destOrd="0" presId="urn:microsoft.com/office/officeart/2008/layout/HorizontalMultiLevelHierarchy"/>
    <dgm:cxn modelId="{CEAB75BC-BC6E-FE49-9A59-83F1A7BA545C}" type="presParOf" srcId="{5974807E-6F3E-5247-AE33-ACBEF636D9D6}" destId="{64B4EC25-51BD-EF47-91D6-5872D85967E4}" srcOrd="0" destOrd="0" presId="urn:microsoft.com/office/officeart/2008/layout/HorizontalMultiLevelHierarchy"/>
    <dgm:cxn modelId="{82B29152-77F5-AC41-9A55-875481EF7F7A}" type="presParOf" srcId="{4414D5E1-C443-DA46-A324-AFC187665980}" destId="{FCF121A9-351F-824F-857E-B497A44CD38F}" srcOrd="3" destOrd="0" presId="urn:microsoft.com/office/officeart/2008/layout/HorizontalMultiLevelHierarchy"/>
    <dgm:cxn modelId="{6C606DA8-0817-4645-8A0C-AC0A774342CB}" type="presParOf" srcId="{FCF121A9-351F-824F-857E-B497A44CD38F}" destId="{3C92DF17-CBA8-F548-B175-0DF20C45DB3D}" srcOrd="0" destOrd="0" presId="urn:microsoft.com/office/officeart/2008/layout/HorizontalMultiLevelHierarchy"/>
    <dgm:cxn modelId="{A21DF158-9224-E643-9A10-D024CC167786}" type="presParOf" srcId="{FCF121A9-351F-824F-857E-B497A44CD38F}" destId="{A0052B80-3736-3F49-BC04-E25947FF36EC}" srcOrd="1" destOrd="0" presId="urn:microsoft.com/office/officeart/2008/layout/HorizontalMultiLevelHierarchy"/>
    <dgm:cxn modelId="{C5323044-3F1A-E442-A3B5-E0BAB51475E1}" type="presParOf" srcId="{A0052B80-3736-3F49-BC04-E25947FF36EC}" destId="{C5C4E512-28C2-584A-A2F6-784EAC5AEB69}" srcOrd="0" destOrd="0" presId="urn:microsoft.com/office/officeart/2008/layout/HorizontalMultiLevelHierarchy"/>
    <dgm:cxn modelId="{D7558F92-4880-664E-BB2C-F4943525BB37}" type="presParOf" srcId="{C5C4E512-28C2-584A-A2F6-784EAC5AEB69}" destId="{7278147E-C805-1346-AC1B-773ED47656BD}" srcOrd="0" destOrd="0" presId="urn:microsoft.com/office/officeart/2008/layout/HorizontalMultiLevelHierarchy"/>
    <dgm:cxn modelId="{2615FBB9-932E-B549-95F4-5B0641C9FFBD}" type="presParOf" srcId="{A0052B80-3736-3F49-BC04-E25947FF36EC}" destId="{CA1E2B95-62AB-5A40-8504-C6B2DA1FBC55}" srcOrd="1" destOrd="0" presId="urn:microsoft.com/office/officeart/2008/layout/HorizontalMultiLevelHierarchy"/>
    <dgm:cxn modelId="{17DDFB6E-D99A-F449-8ABC-2F714F76D35E}" type="presParOf" srcId="{CA1E2B95-62AB-5A40-8504-C6B2DA1FBC55}" destId="{87944028-E0F8-FC4D-B3B4-0A49188F479A}" srcOrd="0" destOrd="0" presId="urn:microsoft.com/office/officeart/2008/layout/HorizontalMultiLevelHierarchy"/>
    <dgm:cxn modelId="{3D1BF05C-6C31-DF40-BDA8-85CB27A36AC9}" type="presParOf" srcId="{CA1E2B95-62AB-5A40-8504-C6B2DA1FBC55}" destId="{01825E53-EEF1-3149-97F1-200CEAA798DB}" srcOrd="1" destOrd="0" presId="urn:microsoft.com/office/officeart/2008/layout/HorizontalMultiLevelHierarchy"/>
    <dgm:cxn modelId="{4C1123A7-F612-F144-87A4-4934F348144F}" type="presParOf" srcId="{A0052B80-3736-3F49-BC04-E25947FF36EC}" destId="{04FD0347-F511-6B48-B279-F7ACC5F2C911}" srcOrd="2" destOrd="0" presId="urn:microsoft.com/office/officeart/2008/layout/HorizontalMultiLevelHierarchy"/>
    <dgm:cxn modelId="{0B1E4C88-D6A2-9E46-A5B3-66B0E3FD33DD}" type="presParOf" srcId="{04FD0347-F511-6B48-B279-F7ACC5F2C911}" destId="{C2448E00-AB29-3044-87C9-7AD2BD4CA0C7}" srcOrd="0" destOrd="0" presId="urn:microsoft.com/office/officeart/2008/layout/HorizontalMultiLevelHierarchy"/>
    <dgm:cxn modelId="{F4890489-0E8A-E640-8884-D11876EAEC67}" type="presParOf" srcId="{A0052B80-3736-3F49-BC04-E25947FF36EC}" destId="{51A6C627-D2B7-5544-AA93-B765A95A53F2}" srcOrd="3" destOrd="0" presId="urn:microsoft.com/office/officeart/2008/layout/HorizontalMultiLevelHierarchy"/>
    <dgm:cxn modelId="{9D0DDB0E-65C8-1C45-8DD8-78BA27041C01}" type="presParOf" srcId="{51A6C627-D2B7-5544-AA93-B765A95A53F2}" destId="{3D373C0D-5179-F643-9DF3-4DB96E041E15}" srcOrd="0" destOrd="0" presId="urn:microsoft.com/office/officeart/2008/layout/HorizontalMultiLevelHierarchy"/>
    <dgm:cxn modelId="{E9964B6F-4F20-EE4D-AE52-3F650C936E6F}" type="presParOf" srcId="{51A6C627-D2B7-5544-AA93-B765A95A53F2}" destId="{A83A521C-EAB6-E442-A934-F7C60FE0EE23}" srcOrd="1" destOrd="0" presId="urn:microsoft.com/office/officeart/2008/layout/HorizontalMultiLevelHierarchy"/>
    <dgm:cxn modelId="{59EF810E-F8E9-EC4A-B4BD-D8F8C2784F5E}" type="presParOf" srcId="{A83A521C-EAB6-E442-A934-F7C60FE0EE23}" destId="{0CC441E3-3074-0041-8513-3D1391AD76CB}" srcOrd="0" destOrd="0" presId="urn:microsoft.com/office/officeart/2008/layout/HorizontalMultiLevelHierarchy"/>
    <dgm:cxn modelId="{09A2E206-7D0B-7A42-8039-355CF9798507}" type="presParOf" srcId="{0CC441E3-3074-0041-8513-3D1391AD76CB}" destId="{294133F4-2D99-D346-864C-1948E32AB7F4}" srcOrd="0" destOrd="0" presId="urn:microsoft.com/office/officeart/2008/layout/HorizontalMultiLevelHierarchy"/>
    <dgm:cxn modelId="{B943BA66-8F90-E74A-AC4B-E36B878E9665}" type="presParOf" srcId="{A83A521C-EAB6-E442-A934-F7C60FE0EE23}" destId="{44EB3911-DF7F-804B-8146-5C2D7A51671E}" srcOrd="1" destOrd="0" presId="urn:microsoft.com/office/officeart/2008/layout/HorizontalMultiLevelHierarchy"/>
    <dgm:cxn modelId="{4C8B9989-98DE-2C40-9497-7300B549BB00}" type="presParOf" srcId="{44EB3911-DF7F-804B-8146-5C2D7A51671E}" destId="{F010546D-1AD4-7D4E-9336-37D4A0E2302B}" srcOrd="0" destOrd="0" presId="urn:microsoft.com/office/officeart/2008/layout/HorizontalMultiLevelHierarchy"/>
    <dgm:cxn modelId="{8A076ABA-2D38-F947-9514-08DBE6E065DD}" type="presParOf" srcId="{44EB3911-DF7F-804B-8146-5C2D7A51671E}" destId="{3793352C-89DB-8F4E-AC69-799DA6685695}" srcOrd="1" destOrd="0" presId="urn:microsoft.com/office/officeart/2008/layout/HorizontalMultiLevelHierarchy"/>
    <dgm:cxn modelId="{1A788379-78D1-6447-BC4B-7C71B439867D}" type="presParOf" srcId="{A83A521C-EAB6-E442-A934-F7C60FE0EE23}" destId="{0D603729-F66E-A745-870A-84D4599033CA}" srcOrd="2" destOrd="0" presId="urn:microsoft.com/office/officeart/2008/layout/HorizontalMultiLevelHierarchy"/>
    <dgm:cxn modelId="{26FA7673-DA82-6E4C-9C35-9AC9B3537DFD}" type="presParOf" srcId="{0D603729-F66E-A745-870A-84D4599033CA}" destId="{AB8768A6-9185-A843-96DD-068BA6AAB82D}" srcOrd="0" destOrd="0" presId="urn:microsoft.com/office/officeart/2008/layout/HorizontalMultiLevelHierarchy"/>
    <dgm:cxn modelId="{9A76BFCD-A7D5-D549-A6D0-EC8BAF9E11DC}" type="presParOf" srcId="{A83A521C-EAB6-E442-A934-F7C60FE0EE23}" destId="{3CA633BA-2131-FA43-BD57-C5A4A2AA717B}" srcOrd="3" destOrd="0" presId="urn:microsoft.com/office/officeart/2008/layout/HorizontalMultiLevelHierarchy"/>
    <dgm:cxn modelId="{6A8FD3EB-3C2E-9C49-83D8-D68F757F7804}" type="presParOf" srcId="{3CA633BA-2131-FA43-BD57-C5A4A2AA717B}" destId="{AFE9B408-1B06-AF48-82B2-07D0EAAE793A}" srcOrd="0" destOrd="0" presId="urn:microsoft.com/office/officeart/2008/layout/HorizontalMultiLevelHierarchy"/>
    <dgm:cxn modelId="{201BD65E-418A-174B-B989-73132D8934D2}" type="presParOf" srcId="{3CA633BA-2131-FA43-BD57-C5A4A2AA717B}" destId="{86348AA9-5447-6B4A-8FCC-524EA3FC5B8B}" srcOrd="1" destOrd="0" presId="urn:microsoft.com/office/officeart/2008/layout/HorizontalMultiLevelHierarchy"/>
    <dgm:cxn modelId="{2C14DD7B-5A6E-4547-B0E7-AC7A99CAAC34}" type="presParOf" srcId="{A83A521C-EAB6-E442-A934-F7C60FE0EE23}" destId="{49CDD0D4-BCC5-8544-8AA3-5084A31EA8AC}" srcOrd="4" destOrd="0" presId="urn:microsoft.com/office/officeart/2008/layout/HorizontalMultiLevelHierarchy"/>
    <dgm:cxn modelId="{448AC21C-8E19-1046-A920-EB5C08AD8EEF}" type="presParOf" srcId="{49CDD0D4-BCC5-8544-8AA3-5084A31EA8AC}" destId="{0A510D45-8C3A-4C45-9AA0-3642B6064646}" srcOrd="0" destOrd="0" presId="urn:microsoft.com/office/officeart/2008/layout/HorizontalMultiLevelHierarchy"/>
    <dgm:cxn modelId="{E7AAF3EF-20F2-8A4F-BE5B-207D832239CA}" type="presParOf" srcId="{A83A521C-EAB6-E442-A934-F7C60FE0EE23}" destId="{9950A39F-A373-BC4D-BD4F-81BE890A38DD}" srcOrd="5" destOrd="0" presId="urn:microsoft.com/office/officeart/2008/layout/HorizontalMultiLevelHierarchy"/>
    <dgm:cxn modelId="{3FDC8571-CE19-0445-A568-C4688CF33CB6}" type="presParOf" srcId="{9950A39F-A373-BC4D-BD4F-81BE890A38DD}" destId="{6A0D8D14-F240-334E-B6EA-8DAC942FF543}" srcOrd="0" destOrd="0" presId="urn:microsoft.com/office/officeart/2008/layout/HorizontalMultiLevelHierarchy"/>
    <dgm:cxn modelId="{3AB5CA70-AC60-2A4C-9E05-35012145692B}" type="presParOf" srcId="{9950A39F-A373-BC4D-BD4F-81BE890A38DD}" destId="{678F9FE7-49A3-484F-93F0-866E9F7EFF9A}" srcOrd="1" destOrd="0" presId="urn:microsoft.com/office/officeart/2008/layout/HorizontalMultiLevelHierarchy"/>
    <dgm:cxn modelId="{7C2E4BE5-C513-F54C-9FC1-D9C4A1E28B93}" type="presParOf" srcId="{A83A521C-EAB6-E442-A934-F7C60FE0EE23}" destId="{0BD7337D-7D9A-A74C-A70D-285FED3A1947}" srcOrd="6" destOrd="0" presId="urn:microsoft.com/office/officeart/2008/layout/HorizontalMultiLevelHierarchy"/>
    <dgm:cxn modelId="{10BF0D13-BDBD-0C4E-AEFC-C7C20A495CEF}" type="presParOf" srcId="{0BD7337D-7D9A-A74C-A70D-285FED3A1947}" destId="{CBA774AA-FBC2-5149-B402-EE37F8FBC8FC}" srcOrd="0" destOrd="0" presId="urn:microsoft.com/office/officeart/2008/layout/HorizontalMultiLevelHierarchy"/>
    <dgm:cxn modelId="{171F6CE0-D9D6-2B40-98BE-B936C4A09C85}" type="presParOf" srcId="{A83A521C-EAB6-E442-A934-F7C60FE0EE23}" destId="{52059773-053D-C64C-8614-21A40C6036C0}" srcOrd="7" destOrd="0" presId="urn:microsoft.com/office/officeart/2008/layout/HorizontalMultiLevelHierarchy"/>
    <dgm:cxn modelId="{7EC65EF8-C954-3947-AD80-BC95DFFF7C61}" type="presParOf" srcId="{52059773-053D-C64C-8614-21A40C6036C0}" destId="{8E579BDD-BE60-7549-8A90-2D1715D18800}" srcOrd="0" destOrd="0" presId="urn:microsoft.com/office/officeart/2008/layout/HorizontalMultiLevelHierarchy"/>
    <dgm:cxn modelId="{06BD8368-C2CC-3143-AE7D-540DAA53DF0E}" type="presParOf" srcId="{52059773-053D-C64C-8614-21A40C6036C0}" destId="{CC07C4F4-3CD5-9340-A05D-6CD8CA2AFE47}" srcOrd="1" destOrd="0" presId="urn:microsoft.com/office/officeart/2008/layout/HorizontalMultiLevelHierarchy"/>
    <dgm:cxn modelId="{34A094A0-AC95-214F-A3D5-AD9CF4007248}" type="presParOf" srcId="{F42E56A0-9AD5-E349-B18D-44D6D714C60C}" destId="{93606B01-C2EC-834C-BFFF-63EC096472B9}" srcOrd="4" destOrd="0" presId="urn:microsoft.com/office/officeart/2008/layout/HorizontalMultiLevelHierarchy"/>
    <dgm:cxn modelId="{11F1F2D9-D2A3-DA46-80FF-D6DDD04EA052}" type="presParOf" srcId="{93606B01-C2EC-834C-BFFF-63EC096472B9}" destId="{05B00D63-8B9F-944C-88C1-EDD6D0ED672C}" srcOrd="0" destOrd="0" presId="urn:microsoft.com/office/officeart/2008/layout/HorizontalMultiLevelHierarchy"/>
    <dgm:cxn modelId="{93387F1E-78C0-0D45-9416-F90895935652}" type="presParOf" srcId="{F42E56A0-9AD5-E349-B18D-44D6D714C60C}" destId="{D020C68B-DA40-BF43-AD9D-91B5C98A4687}" srcOrd="5" destOrd="0" presId="urn:microsoft.com/office/officeart/2008/layout/HorizontalMultiLevelHierarchy"/>
    <dgm:cxn modelId="{3B4579D1-3601-2A44-B39F-65CCF481E30E}" type="presParOf" srcId="{D020C68B-DA40-BF43-AD9D-91B5C98A4687}" destId="{FEBD736D-7606-0041-B467-B39ACC9C30EA}" srcOrd="0" destOrd="0" presId="urn:microsoft.com/office/officeart/2008/layout/HorizontalMultiLevelHierarchy"/>
    <dgm:cxn modelId="{5D3070B4-B5EE-3240-94DF-3FD89E32E120}" type="presParOf" srcId="{D020C68B-DA40-BF43-AD9D-91B5C98A4687}" destId="{F3BAC20D-C8BE-D746-A4C9-7ED51544DBF8}" srcOrd="1" destOrd="0" presId="urn:microsoft.com/office/officeart/2008/layout/HorizontalMultiLevelHierarchy"/>
    <dgm:cxn modelId="{C0CB3D30-6214-5843-8C3B-9A4E86108E6B}" type="presParOf" srcId="{F3BAC20D-C8BE-D746-A4C9-7ED51544DBF8}" destId="{FABE80CC-C328-6C49-ACCF-870F7E5384C9}" srcOrd="0" destOrd="0" presId="urn:microsoft.com/office/officeart/2008/layout/HorizontalMultiLevelHierarchy"/>
    <dgm:cxn modelId="{2FAC35CE-0FEB-8549-AE66-CCDE5CD2FE5A}" type="presParOf" srcId="{FABE80CC-C328-6C49-ACCF-870F7E5384C9}" destId="{62E1E8CA-AC13-3341-8391-14D7E65D2D3A}" srcOrd="0" destOrd="0" presId="urn:microsoft.com/office/officeart/2008/layout/HorizontalMultiLevelHierarchy"/>
    <dgm:cxn modelId="{5A68B4F3-35C2-0E40-9FC2-2497BE6C51EA}" type="presParOf" srcId="{F3BAC20D-C8BE-D746-A4C9-7ED51544DBF8}" destId="{F7BD1DEC-202C-4240-ACAE-398A268A93C2}" srcOrd="1" destOrd="0" presId="urn:microsoft.com/office/officeart/2008/layout/HorizontalMultiLevelHierarchy"/>
    <dgm:cxn modelId="{56450842-3713-DF4E-8FE8-81A895C2F0BF}" type="presParOf" srcId="{F7BD1DEC-202C-4240-ACAE-398A268A93C2}" destId="{3F52AF9C-C83C-6E48-9D51-59577CC60605}" srcOrd="0" destOrd="0" presId="urn:microsoft.com/office/officeart/2008/layout/HorizontalMultiLevelHierarchy"/>
    <dgm:cxn modelId="{48B1FC24-E3BB-AF49-94B8-42A54E0F765E}" type="presParOf" srcId="{F7BD1DEC-202C-4240-ACAE-398A268A93C2}" destId="{8834F571-4FB8-664E-AA8A-E37E1BD9083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E80CC-C328-6C49-ACCF-870F7E5384C9}">
      <dsp:nvSpPr>
        <dsp:cNvPr id="0" name=""/>
        <dsp:cNvSpPr/>
      </dsp:nvSpPr>
      <dsp:spPr>
        <a:xfrm>
          <a:off x="3811324" y="3814535"/>
          <a:ext cx="3429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2933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sp:txBody>
      <dsp:txXfrm>
        <a:off x="3974217" y="3851681"/>
        <a:ext cx="17146" cy="17146"/>
      </dsp:txXfrm>
    </dsp:sp>
    <dsp:sp modelId="{93606B01-C2EC-834C-BFFF-63EC096472B9}">
      <dsp:nvSpPr>
        <dsp:cNvPr id="0" name=""/>
        <dsp:cNvSpPr/>
      </dsp:nvSpPr>
      <dsp:spPr>
        <a:xfrm>
          <a:off x="1753724" y="2389981"/>
          <a:ext cx="342933" cy="1470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1466" y="0"/>
              </a:lnTo>
              <a:lnTo>
                <a:pt x="171466" y="1470274"/>
              </a:lnTo>
              <a:lnTo>
                <a:pt x="342933" y="14702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sp:txBody>
      <dsp:txXfrm>
        <a:off x="1887447" y="3087374"/>
        <a:ext cx="75486" cy="75486"/>
      </dsp:txXfrm>
    </dsp:sp>
    <dsp:sp modelId="{0BD7337D-7D9A-A74C-A70D-285FED3A1947}">
      <dsp:nvSpPr>
        <dsp:cNvPr id="0" name=""/>
        <dsp:cNvSpPr/>
      </dsp:nvSpPr>
      <dsp:spPr>
        <a:xfrm>
          <a:off x="7926523" y="3533527"/>
          <a:ext cx="342933" cy="980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1466" y="0"/>
              </a:lnTo>
              <a:lnTo>
                <a:pt x="171466" y="980182"/>
              </a:lnTo>
              <a:lnTo>
                <a:pt x="342933" y="9801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sp:txBody>
      <dsp:txXfrm>
        <a:off x="8072028" y="3997657"/>
        <a:ext cx="51922" cy="51922"/>
      </dsp:txXfrm>
    </dsp:sp>
    <dsp:sp modelId="{49CDD0D4-BCC5-8544-8AA3-5084A31EA8AC}">
      <dsp:nvSpPr>
        <dsp:cNvPr id="0" name=""/>
        <dsp:cNvSpPr/>
      </dsp:nvSpPr>
      <dsp:spPr>
        <a:xfrm>
          <a:off x="7926523" y="3533527"/>
          <a:ext cx="342933" cy="326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1466" y="0"/>
              </a:lnTo>
              <a:lnTo>
                <a:pt x="171466" y="326727"/>
              </a:lnTo>
              <a:lnTo>
                <a:pt x="342933" y="3267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sp:txBody>
      <dsp:txXfrm>
        <a:off x="8086148" y="3685049"/>
        <a:ext cx="23683" cy="23683"/>
      </dsp:txXfrm>
    </dsp:sp>
    <dsp:sp modelId="{0D603729-F66E-A745-870A-84D4599033CA}">
      <dsp:nvSpPr>
        <dsp:cNvPr id="0" name=""/>
        <dsp:cNvSpPr/>
      </dsp:nvSpPr>
      <dsp:spPr>
        <a:xfrm>
          <a:off x="7926523" y="3206799"/>
          <a:ext cx="342933" cy="326727"/>
        </a:xfrm>
        <a:custGeom>
          <a:avLst/>
          <a:gdLst/>
          <a:ahLst/>
          <a:cxnLst/>
          <a:rect l="0" t="0" r="0" b="0"/>
          <a:pathLst>
            <a:path>
              <a:moveTo>
                <a:pt x="0" y="326727"/>
              </a:moveTo>
              <a:lnTo>
                <a:pt x="171466" y="326727"/>
              </a:lnTo>
              <a:lnTo>
                <a:pt x="171466" y="0"/>
              </a:lnTo>
              <a:lnTo>
                <a:pt x="342933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sp:txBody>
      <dsp:txXfrm>
        <a:off x="8086148" y="3358322"/>
        <a:ext cx="23683" cy="23683"/>
      </dsp:txXfrm>
    </dsp:sp>
    <dsp:sp modelId="{0CC441E3-3074-0041-8513-3D1391AD76CB}">
      <dsp:nvSpPr>
        <dsp:cNvPr id="0" name=""/>
        <dsp:cNvSpPr/>
      </dsp:nvSpPr>
      <dsp:spPr>
        <a:xfrm>
          <a:off x="7926523" y="2553344"/>
          <a:ext cx="342933" cy="980182"/>
        </a:xfrm>
        <a:custGeom>
          <a:avLst/>
          <a:gdLst/>
          <a:ahLst/>
          <a:cxnLst/>
          <a:rect l="0" t="0" r="0" b="0"/>
          <a:pathLst>
            <a:path>
              <a:moveTo>
                <a:pt x="0" y="980182"/>
              </a:moveTo>
              <a:lnTo>
                <a:pt x="171466" y="980182"/>
              </a:lnTo>
              <a:lnTo>
                <a:pt x="171466" y="0"/>
              </a:lnTo>
              <a:lnTo>
                <a:pt x="342933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sp:txBody>
      <dsp:txXfrm>
        <a:off x="8072028" y="3017475"/>
        <a:ext cx="51922" cy="51922"/>
      </dsp:txXfrm>
    </dsp:sp>
    <dsp:sp modelId="{04FD0347-F511-6B48-B279-F7ACC5F2C911}">
      <dsp:nvSpPr>
        <dsp:cNvPr id="0" name=""/>
        <dsp:cNvSpPr/>
      </dsp:nvSpPr>
      <dsp:spPr>
        <a:xfrm>
          <a:off x="5868923" y="3206799"/>
          <a:ext cx="342933" cy="326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1466" y="0"/>
              </a:lnTo>
              <a:lnTo>
                <a:pt x="171466" y="326727"/>
              </a:lnTo>
              <a:lnTo>
                <a:pt x="342933" y="3267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sp:txBody>
      <dsp:txXfrm>
        <a:off x="6028548" y="3358322"/>
        <a:ext cx="23683" cy="23683"/>
      </dsp:txXfrm>
    </dsp:sp>
    <dsp:sp modelId="{C5C4E512-28C2-584A-A2F6-784EAC5AEB69}">
      <dsp:nvSpPr>
        <dsp:cNvPr id="0" name=""/>
        <dsp:cNvSpPr/>
      </dsp:nvSpPr>
      <dsp:spPr>
        <a:xfrm>
          <a:off x="5868923" y="2880072"/>
          <a:ext cx="342933" cy="326727"/>
        </a:xfrm>
        <a:custGeom>
          <a:avLst/>
          <a:gdLst/>
          <a:ahLst/>
          <a:cxnLst/>
          <a:rect l="0" t="0" r="0" b="0"/>
          <a:pathLst>
            <a:path>
              <a:moveTo>
                <a:pt x="0" y="326727"/>
              </a:moveTo>
              <a:lnTo>
                <a:pt x="171466" y="326727"/>
              </a:lnTo>
              <a:lnTo>
                <a:pt x="171466" y="0"/>
              </a:lnTo>
              <a:lnTo>
                <a:pt x="342933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sp:txBody>
      <dsp:txXfrm>
        <a:off x="6028548" y="3031594"/>
        <a:ext cx="23683" cy="23683"/>
      </dsp:txXfrm>
    </dsp:sp>
    <dsp:sp modelId="{5974807E-6F3E-5247-AE33-ACBEF636D9D6}">
      <dsp:nvSpPr>
        <dsp:cNvPr id="0" name=""/>
        <dsp:cNvSpPr/>
      </dsp:nvSpPr>
      <dsp:spPr>
        <a:xfrm>
          <a:off x="3811324" y="2880072"/>
          <a:ext cx="342933" cy="326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1466" y="0"/>
              </a:lnTo>
              <a:lnTo>
                <a:pt x="171466" y="326727"/>
              </a:lnTo>
              <a:lnTo>
                <a:pt x="342933" y="3267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sp:txBody>
      <dsp:txXfrm>
        <a:off x="3970949" y="3031594"/>
        <a:ext cx="23683" cy="23683"/>
      </dsp:txXfrm>
    </dsp:sp>
    <dsp:sp modelId="{1D583C60-EAAC-E642-97AD-6115DC9ADB84}">
      <dsp:nvSpPr>
        <dsp:cNvPr id="0" name=""/>
        <dsp:cNvSpPr/>
      </dsp:nvSpPr>
      <dsp:spPr>
        <a:xfrm>
          <a:off x="3811324" y="2553344"/>
          <a:ext cx="342933" cy="326727"/>
        </a:xfrm>
        <a:custGeom>
          <a:avLst/>
          <a:gdLst/>
          <a:ahLst/>
          <a:cxnLst/>
          <a:rect l="0" t="0" r="0" b="0"/>
          <a:pathLst>
            <a:path>
              <a:moveTo>
                <a:pt x="0" y="326727"/>
              </a:moveTo>
              <a:lnTo>
                <a:pt x="171466" y="326727"/>
              </a:lnTo>
              <a:lnTo>
                <a:pt x="171466" y="0"/>
              </a:lnTo>
              <a:lnTo>
                <a:pt x="342933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sp:txBody>
      <dsp:txXfrm>
        <a:off x="3970949" y="2704867"/>
        <a:ext cx="23683" cy="23683"/>
      </dsp:txXfrm>
    </dsp:sp>
    <dsp:sp modelId="{A0294C78-A6EA-8F4D-8623-C6CE16AD8DD0}">
      <dsp:nvSpPr>
        <dsp:cNvPr id="0" name=""/>
        <dsp:cNvSpPr/>
      </dsp:nvSpPr>
      <dsp:spPr>
        <a:xfrm>
          <a:off x="1753724" y="2389981"/>
          <a:ext cx="342933" cy="490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1466" y="0"/>
              </a:lnTo>
              <a:lnTo>
                <a:pt x="171466" y="490091"/>
              </a:lnTo>
              <a:lnTo>
                <a:pt x="342933" y="4900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sp:txBody>
      <dsp:txXfrm>
        <a:off x="1910237" y="2620072"/>
        <a:ext cx="29907" cy="29907"/>
      </dsp:txXfrm>
    </dsp:sp>
    <dsp:sp modelId="{8DCC9473-A0D9-F144-BCB6-64F2F8E02B3B}">
      <dsp:nvSpPr>
        <dsp:cNvPr id="0" name=""/>
        <dsp:cNvSpPr/>
      </dsp:nvSpPr>
      <dsp:spPr>
        <a:xfrm>
          <a:off x="5868923" y="1573162"/>
          <a:ext cx="342933" cy="653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1466" y="0"/>
              </a:lnTo>
              <a:lnTo>
                <a:pt x="171466" y="653455"/>
              </a:lnTo>
              <a:lnTo>
                <a:pt x="342933" y="6534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sp:txBody>
      <dsp:txXfrm>
        <a:off x="6021940" y="1881440"/>
        <a:ext cx="36898" cy="36898"/>
      </dsp:txXfrm>
    </dsp:sp>
    <dsp:sp modelId="{C23FE42C-17E7-6F4A-9C79-BE96C5B5E2BE}">
      <dsp:nvSpPr>
        <dsp:cNvPr id="0" name=""/>
        <dsp:cNvSpPr/>
      </dsp:nvSpPr>
      <dsp:spPr>
        <a:xfrm>
          <a:off x="5868923" y="1527442"/>
          <a:ext cx="3429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2933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sp:txBody>
      <dsp:txXfrm>
        <a:off x="6031816" y="1564588"/>
        <a:ext cx="17146" cy="17146"/>
      </dsp:txXfrm>
    </dsp:sp>
    <dsp:sp modelId="{7677ADC4-588A-D64B-AFCE-1D98797DAC95}">
      <dsp:nvSpPr>
        <dsp:cNvPr id="0" name=""/>
        <dsp:cNvSpPr/>
      </dsp:nvSpPr>
      <dsp:spPr>
        <a:xfrm>
          <a:off x="5868923" y="919706"/>
          <a:ext cx="342933" cy="653455"/>
        </a:xfrm>
        <a:custGeom>
          <a:avLst/>
          <a:gdLst/>
          <a:ahLst/>
          <a:cxnLst/>
          <a:rect l="0" t="0" r="0" b="0"/>
          <a:pathLst>
            <a:path>
              <a:moveTo>
                <a:pt x="0" y="653455"/>
              </a:moveTo>
              <a:lnTo>
                <a:pt x="171466" y="653455"/>
              </a:lnTo>
              <a:lnTo>
                <a:pt x="171466" y="0"/>
              </a:lnTo>
              <a:lnTo>
                <a:pt x="342933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sp:txBody>
      <dsp:txXfrm>
        <a:off x="6021940" y="1227985"/>
        <a:ext cx="36898" cy="36898"/>
      </dsp:txXfrm>
    </dsp:sp>
    <dsp:sp modelId="{8FAB02B1-A797-844D-9D24-A490E247BA1C}">
      <dsp:nvSpPr>
        <dsp:cNvPr id="0" name=""/>
        <dsp:cNvSpPr/>
      </dsp:nvSpPr>
      <dsp:spPr>
        <a:xfrm>
          <a:off x="3811324" y="919706"/>
          <a:ext cx="342933" cy="653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1466" y="0"/>
              </a:lnTo>
              <a:lnTo>
                <a:pt x="171466" y="653455"/>
              </a:lnTo>
              <a:lnTo>
                <a:pt x="342933" y="6534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sp:txBody>
      <dsp:txXfrm>
        <a:off x="3964341" y="1227985"/>
        <a:ext cx="36898" cy="36898"/>
      </dsp:txXfrm>
    </dsp:sp>
    <dsp:sp modelId="{354624E8-EA1E-544C-A137-1C4D33D7BEAC}">
      <dsp:nvSpPr>
        <dsp:cNvPr id="0" name=""/>
        <dsp:cNvSpPr/>
      </dsp:nvSpPr>
      <dsp:spPr>
        <a:xfrm>
          <a:off x="5868923" y="220531"/>
          <a:ext cx="3429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2933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sp:txBody>
      <dsp:txXfrm>
        <a:off x="6031816" y="257678"/>
        <a:ext cx="17146" cy="17146"/>
      </dsp:txXfrm>
    </dsp:sp>
    <dsp:sp modelId="{BFA4C8ED-3637-2A48-BDD3-287AEFCE5A22}">
      <dsp:nvSpPr>
        <dsp:cNvPr id="0" name=""/>
        <dsp:cNvSpPr/>
      </dsp:nvSpPr>
      <dsp:spPr>
        <a:xfrm>
          <a:off x="3811324" y="266251"/>
          <a:ext cx="342933" cy="653455"/>
        </a:xfrm>
        <a:custGeom>
          <a:avLst/>
          <a:gdLst/>
          <a:ahLst/>
          <a:cxnLst/>
          <a:rect l="0" t="0" r="0" b="0"/>
          <a:pathLst>
            <a:path>
              <a:moveTo>
                <a:pt x="0" y="653455"/>
              </a:moveTo>
              <a:lnTo>
                <a:pt x="171466" y="653455"/>
              </a:lnTo>
              <a:lnTo>
                <a:pt x="171466" y="0"/>
              </a:lnTo>
              <a:lnTo>
                <a:pt x="342933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sp:txBody>
      <dsp:txXfrm>
        <a:off x="3964341" y="574529"/>
        <a:ext cx="36898" cy="36898"/>
      </dsp:txXfrm>
    </dsp:sp>
    <dsp:sp modelId="{F3DC7CF1-F1C6-8E46-84CB-874502F1128B}">
      <dsp:nvSpPr>
        <dsp:cNvPr id="0" name=""/>
        <dsp:cNvSpPr/>
      </dsp:nvSpPr>
      <dsp:spPr>
        <a:xfrm>
          <a:off x="1753724" y="919706"/>
          <a:ext cx="342933" cy="1470274"/>
        </a:xfrm>
        <a:custGeom>
          <a:avLst/>
          <a:gdLst/>
          <a:ahLst/>
          <a:cxnLst/>
          <a:rect l="0" t="0" r="0" b="0"/>
          <a:pathLst>
            <a:path>
              <a:moveTo>
                <a:pt x="0" y="1470274"/>
              </a:moveTo>
              <a:lnTo>
                <a:pt x="171466" y="1470274"/>
              </a:lnTo>
              <a:lnTo>
                <a:pt x="171466" y="0"/>
              </a:lnTo>
              <a:lnTo>
                <a:pt x="34293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sp:txBody>
      <dsp:txXfrm>
        <a:off x="1887447" y="1617100"/>
        <a:ext cx="75486" cy="75486"/>
      </dsp:txXfrm>
    </dsp:sp>
    <dsp:sp modelId="{E064964C-E089-9249-8839-0E00F49CBF1E}">
      <dsp:nvSpPr>
        <dsp:cNvPr id="0" name=""/>
        <dsp:cNvSpPr/>
      </dsp:nvSpPr>
      <dsp:spPr>
        <a:xfrm rot="16200000">
          <a:off x="-469168" y="1915279"/>
          <a:ext cx="3496384" cy="9494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latin typeface="Gadugi" panose="020B0502040204020203" pitchFamily="34" charset="0"/>
              <a:ea typeface="Gadugi" panose="020B0502040204020203" pitchFamily="34" charset="0"/>
              <a:cs typeface="Calibri" panose="020F0502020204030204" pitchFamily="34" charset="0"/>
            </a:rPr>
            <a:t>Thermal </a:t>
          </a:r>
          <a:r>
            <a:rPr lang="en-US" sz="3000" kern="1200" dirty="0" smtClean="0">
              <a:latin typeface="Gadugi" panose="020B0502040204020203" pitchFamily="34" charset="0"/>
              <a:ea typeface="Gadugi" panose="020B0502040204020203" pitchFamily="34" charset="0"/>
              <a:cs typeface="Calibri" panose="020F0502020204030204" pitchFamily="34" charset="0"/>
            </a:rPr>
            <a:t>Spraying Technologies</a:t>
          </a:r>
          <a:endParaRPr lang="en-US" sz="3000" kern="1200" dirty="0">
            <a:latin typeface="Gadugi" panose="020B0502040204020203" pitchFamily="34" charset="0"/>
            <a:ea typeface="Gadugi" panose="020B0502040204020203" pitchFamily="34" charset="0"/>
            <a:cs typeface="Calibri" panose="020F0502020204030204" pitchFamily="34" charset="0"/>
          </a:endParaRPr>
        </a:p>
      </dsp:txBody>
      <dsp:txXfrm>
        <a:off x="-469168" y="1915279"/>
        <a:ext cx="3496384" cy="949402"/>
      </dsp:txXfrm>
    </dsp:sp>
    <dsp:sp modelId="{6B322069-F5AE-D347-A6D5-DB6467EBA8D8}">
      <dsp:nvSpPr>
        <dsp:cNvPr id="0" name=""/>
        <dsp:cNvSpPr/>
      </dsp:nvSpPr>
      <dsp:spPr>
        <a:xfrm>
          <a:off x="2096657" y="658324"/>
          <a:ext cx="1714666" cy="5227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>
              <a:latin typeface="Gadugi" panose="020B0502040204020203" pitchFamily="34" charset="0"/>
              <a:ea typeface="Gadugi" panose="020B0502040204020203" pitchFamily="34" charset="0"/>
              <a:cs typeface="Calibri" panose="020F0502020204030204" pitchFamily="34" charset="0"/>
            </a:rPr>
            <a:t>Combustion</a:t>
          </a:r>
        </a:p>
      </dsp:txBody>
      <dsp:txXfrm>
        <a:off x="2096657" y="658324"/>
        <a:ext cx="1714666" cy="522764"/>
      </dsp:txXfrm>
    </dsp:sp>
    <dsp:sp modelId="{0F221B23-637A-F343-8133-3543FCAD893D}">
      <dsp:nvSpPr>
        <dsp:cNvPr id="0" name=""/>
        <dsp:cNvSpPr/>
      </dsp:nvSpPr>
      <dsp:spPr>
        <a:xfrm>
          <a:off x="4154257" y="4869"/>
          <a:ext cx="1714666" cy="5227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Gadugi" panose="020B0502040204020203" pitchFamily="34" charset="0"/>
              <a:ea typeface="Gadugi" panose="020B0502040204020203" pitchFamily="34" charset="0"/>
              <a:cs typeface="Calibri" panose="020F0502020204030204" pitchFamily="34" charset="0"/>
            </a:rPr>
            <a:t>Low Velocity</a:t>
          </a:r>
        </a:p>
      </dsp:txBody>
      <dsp:txXfrm>
        <a:off x="4154257" y="4869"/>
        <a:ext cx="1714666" cy="522764"/>
      </dsp:txXfrm>
    </dsp:sp>
    <dsp:sp modelId="{B6005FA8-6CF8-FE4F-9B31-2096B1F32881}">
      <dsp:nvSpPr>
        <dsp:cNvPr id="0" name=""/>
        <dsp:cNvSpPr/>
      </dsp:nvSpPr>
      <dsp:spPr>
        <a:xfrm>
          <a:off x="6211856" y="4869"/>
          <a:ext cx="1714666" cy="5227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Gadugi" panose="020B0502040204020203" pitchFamily="34" charset="0"/>
              <a:ea typeface="Gadugi" panose="020B0502040204020203" pitchFamily="34" charset="0"/>
              <a:cs typeface="Calibri" panose="020F0502020204030204" pitchFamily="34" charset="0"/>
            </a:rPr>
            <a:t>Flame spray</a:t>
          </a:r>
        </a:p>
      </dsp:txBody>
      <dsp:txXfrm>
        <a:off x="6211856" y="4869"/>
        <a:ext cx="1714666" cy="522764"/>
      </dsp:txXfrm>
    </dsp:sp>
    <dsp:sp modelId="{1E918FB8-065E-2B46-BCFF-0E309546A399}">
      <dsp:nvSpPr>
        <dsp:cNvPr id="0" name=""/>
        <dsp:cNvSpPr/>
      </dsp:nvSpPr>
      <dsp:spPr>
        <a:xfrm>
          <a:off x="4154257" y="1311779"/>
          <a:ext cx="1714666" cy="5227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Gadugi" panose="020B0502040204020203" pitchFamily="34" charset="0"/>
              <a:ea typeface="Gadugi" panose="020B0502040204020203" pitchFamily="34" charset="0"/>
              <a:cs typeface="Calibri" panose="020F0502020204030204" pitchFamily="34" charset="0"/>
            </a:rPr>
            <a:t>High Velocity</a:t>
          </a:r>
        </a:p>
      </dsp:txBody>
      <dsp:txXfrm>
        <a:off x="4154257" y="1311779"/>
        <a:ext cx="1714666" cy="522764"/>
      </dsp:txXfrm>
    </dsp:sp>
    <dsp:sp modelId="{86775C03-2BC8-9545-A959-D9CD4EF8E325}">
      <dsp:nvSpPr>
        <dsp:cNvPr id="0" name=""/>
        <dsp:cNvSpPr/>
      </dsp:nvSpPr>
      <dsp:spPr>
        <a:xfrm>
          <a:off x="6211856" y="658324"/>
          <a:ext cx="1714666" cy="5227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Gadugi" panose="020B0502040204020203" pitchFamily="34" charset="0"/>
              <a:ea typeface="Gadugi" panose="020B0502040204020203" pitchFamily="34" charset="0"/>
              <a:cs typeface="Calibri" panose="020F0502020204030204" pitchFamily="34" charset="0"/>
            </a:rPr>
            <a:t>HVOF</a:t>
          </a:r>
        </a:p>
      </dsp:txBody>
      <dsp:txXfrm>
        <a:off x="6211856" y="658324"/>
        <a:ext cx="1714666" cy="522764"/>
      </dsp:txXfrm>
    </dsp:sp>
    <dsp:sp modelId="{57F135D7-0826-474D-9D50-F982A9E6A651}">
      <dsp:nvSpPr>
        <dsp:cNvPr id="0" name=""/>
        <dsp:cNvSpPr/>
      </dsp:nvSpPr>
      <dsp:spPr>
        <a:xfrm>
          <a:off x="6211856" y="1311779"/>
          <a:ext cx="1714666" cy="5227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Gadugi" panose="020B0502040204020203" pitchFamily="34" charset="0"/>
              <a:ea typeface="Gadugi" panose="020B0502040204020203" pitchFamily="34" charset="0"/>
              <a:cs typeface="Calibri" panose="020F0502020204030204" pitchFamily="34" charset="0"/>
            </a:rPr>
            <a:t>HVAF</a:t>
          </a:r>
        </a:p>
      </dsp:txBody>
      <dsp:txXfrm>
        <a:off x="6211856" y="1311779"/>
        <a:ext cx="1714666" cy="522764"/>
      </dsp:txXfrm>
    </dsp:sp>
    <dsp:sp modelId="{297F7944-5A84-2B45-A49E-474A25B4F64A}">
      <dsp:nvSpPr>
        <dsp:cNvPr id="0" name=""/>
        <dsp:cNvSpPr/>
      </dsp:nvSpPr>
      <dsp:spPr>
        <a:xfrm>
          <a:off x="6211856" y="1965235"/>
          <a:ext cx="1714666" cy="5227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Gadugi" panose="020B0502040204020203" pitchFamily="34" charset="0"/>
              <a:ea typeface="Gadugi" panose="020B0502040204020203" pitchFamily="34" charset="0"/>
              <a:cs typeface="Calibri" panose="020F0502020204030204" pitchFamily="34" charset="0"/>
            </a:rPr>
            <a:t>D-Gun </a:t>
          </a:r>
          <a:r>
            <a:rPr lang="en-US" sz="1600" kern="1200" baseline="30000">
              <a:latin typeface="Gadugi" panose="020B0502040204020203" pitchFamily="34" charset="0"/>
              <a:ea typeface="Gadugi" panose="020B0502040204020203" pitchFamily="34" charset="0"/>
              <a:cs typeface="Calibri" panose="020F0502020204030204" pitchFamily="34" charset="0"/>
            </a:rPr>
            <a:t>TM</a:t>
          </a:r>
        </a:p>
      </dsp:txBody>
      <dsp:txXfrm>
        <a:off x="6211856" y="1965235"/>
        <a:ext cx="1714666" cy="522764"/>
      </dsp:txXfrm>
    </dsp:sp>
    <dsp:sp modelId="{E9C7743F-46D0-E54B-B940-4336F94359FF}">
      <dsp:nvSpPr>
        <dsp:cNvPr id="0" name=""/>
        <dsp:cNvSpPr/>
      </dsp:nvSpPr>
      <dsp:spPr>
        <a:xfrm>
          <a:off x="2096657" y="2618690"/>
          <a:ext cx="1714666" cy="5227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>
              <a:latin typeface="Gadugi" panose="020B0502040204020203" pitchFamily="34" charset="0"/>
              <a:ea typeface="Gadugi" panose="020B0502040204020203" pitchFamily="34" charset="0"/>
              <a:cs typeface="Calibri" panose="020F0502020204030204" pitchFamily="34" charset="0"/>
            </a:rPr>
            <a:t>Electric</a:t>
          </a:r>
        </a:p>
      </dsp:txBody>
      <dsp:txXfrm>
        <a:off x="2096657" y="2618690"/>
        <a:ext cx="1714666" cy="522764"/>
      </dsp:txXfrm>
    </dsp:sp>
    <dsp:sp modelId="{35A74D10-A109-3A44-BBFA-2B8442FA90F6}">
      <dsp:nvSpPr>
        <dsp:cNvPr id="0" name=""/>
        <dsp:cNvSpPr/>
      </dsp:nvSpPr>
      <dsp:spPr>
        <a:xfrm>
          <a:off x="4154257" y="2291962"/>
          <a:ext cx="1714666" cy="5227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1" kern="1200" dirty="0">
              <a:latin typeface="Gadugi" panose="020B0502040204020203" pitchFamily="34" charset="0"/>
              <a:ea typeface="Gadugi" panose="020B0502040204020203" pitchFamily="34" charset="0"/>
              <a:cs typeface="Calibri" panose="020F0502020204030204" pitchFamily="34" charset="0"/>
            </a:rPr>
            <a:t>Wire arc spray</a:t>
          </a:r>
        </a:p>
      </dsp:txBody>
      <dsp:txXfrm>
        <a:off x="4154257" y="2291962"/>
        <a:ext cx="1714666" cy="522764"/>
      </dsp:txXfrm>
    </dsp:sp>
    <dsp:sp modelId="{3C92DF17-CBA8-F548-B175-0DF20C45DB3D}">
      <dsp:nvSpPr>
        <dsp:cNvPr id="0" name=""/>
        <dsp:cNvSpPr/>
      </dsp:nvSpPr>
      <dsp:spPr>
        <a:xfrm>
          <a:off x="4154257" y="2945417"/>
          <a:ext cx="1714666" cy="5227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Gadugi" panose="020B0502040204020203" pitchFamily="34" charset="0"/>
              <a:ea typeface="Gadugi" panose="020B0502040204020203" pitchFamily="34" charset="0"/>
              <a:cs typeface="Calibri" panose="020F0502020204030204" pitchFamily="34" charset="0"/>
            </a:rPr>
            <a:t>Plasma</a:t>
          </a:r>
        </a:p>
      </dsp:txBody>
      <dsp:txXfrm>
        <a:off x="4154257" y="2945417"/>
        <a:ext cx="1714666" cy="522764"/>
      </dsp:txXfrm>
    </dsp:sp>
    <dsp:sp modelId="{87944028-E0F8-FC4D-B3B4-0A49188F479A}">
      <dsp:nvSpPr>
        <dsp:cNvPr id="0" name=""/>
        <dsp:cNvSpPr/>
      </dsp:nvSpPr>
      <dsp:spPr>
        <a:xfrm>
          <a:off x="6211856" y="2618690"/>
          <a:ext cx="1714666" cy="5227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Gadugi" panose="020B0502040204020203" pitchFamily="34" charset="0"/>
              <a:ea typeface="Gadugi" panose="020B0502040204020203" pitchFamily="34" charset="0"/>
              <a:cs typeface="Calibri" panose="020F0502020204030204" pitchFamily="34" charset="0"/>
            </a:rPr>
            <a:t>Direct current (DC)</a:t>
          </a:r>
        </a:p>
      </dsp:txBody>
      <dsp:txXfrm>
        <a:off x="6211856" y="2618690"/>
        <a:ext cx="1714666" cy="522764"/>
      </dsp:txXfrm>
    </dsp:sp>
    <dsp:sp modelId="{3D373C0D-5179-F643-9DF3-4DB96E041E15}">
      <dsp:nvSpPr>
        <dsp:cNvPr id="0" name=""/>
        <dsp:cNvSpPr/>
      </dsp:nvSpPr>
      <dsp:spPr>
        <a:xfrm>
          <a:off x="6211856" y="3272145"/>
          <a:ext cx="1714666" cy="5227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Gadugi" panose="020B0502040204020203" pitchFamily="34" charset="0"/>
              <a:ea typeface="Gadugi" panose="020B0502040204020203" pitchFamily="34" charset="0"/>
              <a:cs typeface="Calibri" panose="020F0502020204030204" pitchFamily="34" charset="0"/>
            </a:rPr>
            <a:t>Radio frequency (RF)</a:t>
          </a:r>
        </a:p>
      </dsp:txBody>
      <dsp:txXfrm>
        <a:off x="6211856" y="3272145"/>
        <a:ext cx="1714666" cy="522764"/>
      </dsp:txXfrm>
    </dsp:sp>
    <dsp:sp modelId="{F010546D-1AD4-7D4E-9336-37D4A0E2302B}">
      <dsp:nvSpPr>
        <dsp:cNvPr id="0" name=""/>
        <dsp:cNvSpPr/>
      </dsp:nvSpPr>
      <dsp:spPr>
        <a:xfrm>
          <a:off x="8269456" y="2291962"/>
          <a:ext cx="1714666" cy="5227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Gadugi" panose="020B0502040204020203" pitchFamily="34" charset="0"/>
              <a:ea typeface="Gadugi" panose="020B0502040204020203" pitchFamily="34" charset="0"/>
              <a:cs typeface="Calibri" panose="020F0502020204030204" pitchFamily="34" charset="0"/>
            </a:rPr>
            <a:t>Atmospheric</a:t>
          </a:r>
        </a:p>
      </dsp:txBody>
      <dsp:txXfrm>
        <a:off x="8269456" y="2291962"/>
        <a:ext cx="1714666" cy="522764"/>
      </dsp:txXfrm>
    </dsp:sp>
    <dsp:sp modelId="{AFE9B408-1B06-AF48-82B2-07D0EAAE793A}">
      <dsp:nvSpPr>
        <dsp:cNvPr id="0" name=""/>
        <dsp:cNvSpPr/>
      </dsp:nvSpPr>
      <dsp:spPr>
        <a:xfrm>
          <a:off x="8269456" y="2945417"/>
          <a:ext cx="1714666" cy="5227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Gadugi" panose="020B0502040204020203" pitchFamily="34" charset="0"/>
              <a:ea typeface="Gadugi" panose="020B0502040204020203" pitchFamily="34" charset="0"/>
              <a:cs typeface="Calibri" panose="020F0502020204030204" pitchFamily="34" charset="0"/>
            </a:rPr>
            <a:t>Inert</a:t>
          </a:r>
        </a:p>
      </dsp:txBody>
      <dsp:txXfrm>
        <a:off x="8269456" y="2945417"/>
        <a:ext cx="1714666" cy="522764"/>
      </dsp:txXfrm>
    </dsp:sp>
    <dsp:sp modelId="{6A0D8D14-F240-334E-B6EA-8DAC942FF543}">
      <dsp:nvSpPr>
        <dsp:cNvPr id="0" name=""/>
        <dsp:cNvSpPr/>
      </dsp:nvSpPr>
      <dsp:spPr>
        <a:xfrm>
          <a:off x="8269456" y="3598873"/>
          <a:ext cx="1714666" cy="5227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Gadugi" panose="020B0502040204020203" pitchFamily="34" charset="0"/>
              <a:ea typeface="Gadugi" panose="020B0502040204020203" pitchFamily="34" charset="0"/>
              <a:cs typeface="Calibri" panose="020F0502020204030204" pitchFamily="34" charset="0"/>
            </a:rPr>
            <a:t>Shroud</a:t>
          </a:r>
        </a:p>
      </dsp:txBody>
      <dsp:txXfrm>
        <a:off x="8269456" y="3598873"/>
        <a:ext cx="1714666" cy="522764"/>
      </dsp:txXfrm>
    </dsp:sp>
    <dsp:sp modelId="{8E579BDD-BE60-7549-8A90-2D1715D18800}">
      <dsp:nvSpPr>
        <dsp:cNvPr id="0" name=""/>
        <dsp:cNvSpPr/>
      </dsp:nvSpPr>
      <dsp:spPr>
        <a:xfrm>
          <a:off x="8269456" y="4252328"/>
          <a:ext cx="1714666" cy="5227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Gadugi" panose="020B0502040204020203" pitchFamily="34" charset="0"/>
              <a:ea typeface="Gadugi" panose="020B0502040204020203" pitchFamily="34" charset="0"/>
              <a:cs typeface="Calibri" panose="020F0502020204030204" pitchFamily="34" charset="0"/>
            </a:rPr>
            <a:t>Vacuum</a:t>
          </a:r>
        </a:p>
      </dsp:txBody>
      <dsp:txXfrm>
        <a:off x="8269456" y="4252328"/>
        <a:ext cx="1714666" cy="522764"/>
      </dsp:txXfrm>
    </dsp:sp>
    <dsp:sp modelId="{FEBD736D-7606-0041-B467-B39ACC9C30EA}">
      <dsp:nvSpPr>
        <dsp:cNvPr id="0" name=""/>
        <dsp:cNvSpPr/>
      </dsp:nvSpPr>
      <dsp:spPr>
        <a:xfrm>
          <a:off x="2096657" y="3598873"/>
          <a:ext cx="1714666" cy="5227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>
              <a:latin typeface="Gadugi" panose="020B0502040204020203" pitchFamily="34" charset="0"/>
              <a:ea typeface="Gadugi" panose="020B0502040204020203" pitchFamily="34" charset="0"/>
              <a:cs typeface="Calibri" panose="020F0502020204030204" pitchFamily="34" charset="0"/>
            </a:rPr>
            <a:t>Kinetic</a:t>
          </a:r>
        </a:p>
      </dsp:txBody>
      <dsp:txXfrm>
        <a:off x="2096657" y="3598873"/>
        <a:ext cx="1714666" cy="522764"/>
      </dsp:txXfrm>
    </dsp:sp>
    <dsp:sp modelId="{3F52AF9C-C83C-6E48-9D51-59577CC60605}">
      <dsp:nvSpPr>
        <dsp:cNvPr id="0" name=""/>
        <dsp:cNvSpPr/>
      </dsp:nvSpPr>
      <dsp:spPr>
        <a:xfrm>
          <a:off x="4154257" y="3598873"/>
          <a:ext cx="1714666" cy="5227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0" kern="1200" dirty="0">
              <a:latin typeface="Gadugi" panose="020B0502040204020203" pitchFamily="34" charset="0"/>
              <a:ea typeface="Gadugi" panose="020B0502040204020203" pitchFamily="34" charset="0"/>
              <a:cs typeface="Calibri" panose="020F0502020204030204" pitchFamily="34" charset="0"/>
            </a:rPr>
            <a:t>Cold spray</a:t>
          </a:r>
        </a:p>
      </dsp:txBody>
      <dsp:txXfrm>
        <a:off x="4154257" y="3598873"/>
        <a:ext cx="1714666" cy="522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08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72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57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67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029724"/>
            <a:ext cx="9604310" cy="2696571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54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5897" y="4141669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319007" y="393502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>
            <a:extLst>
              <a:ext uri="{FF2B5EF4-FFF2-40B4-BE49-F238E27FC236}">
                <a16:creationId xmlns:a16="http://schemas.microsoft.com/office/drawing/2014/main" id="{62244B61-3DF7-204E-A0EF-688522160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422" y="6176863"/>
            <a:ext cx="1168455" cy="681137"/>
          </a:xfrm>
          <a:prstGeom prst="rect">
            <a:avLst/>
          </a:prstGeom>
        </p:spPr>
      </p:pic>
      <p:sp>
        <p:nvSpPr>
          <p:cNvPr id="61" name="Rectangle 60"/>
          <p:cNvSpPr/>
          <p:nvPr userDrawn="1"/>
        </p:nvSpPr>
        <p:spPr>
          <a:xfrm>
            <a:off x="303026" y="6150114"/>
            <a:ext cx="16555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JTEG </a:t>
            </a:r>
          </a:p>
          <a:p>
            <a:pPr algn="ctr"/>
            <a:r>
              <a:rPr lang="en-US" sz="1400" b="0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Technology Forum</a:t>
            </a:r>
          </a:p>
          <a:p>
            <a:pPr algn="ctr"/>
            <a:r>
              <a:rPr lang="en-US" sz="1200" b="0" i="1" dirty="0" smtClean="0">
                <a:solidFill>
                  <a:srgbClr val="3231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November 24</a:t>
            </a:r>
            <a:r>
              <a:rPr lang="en-US" sz="1200" b="0" i="1" baseline="30000" dirty="0" smtClean="0">
                <a:solidFill>
                  <a:srgbClr val="3231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b="0" i="1" dirty="0" smtClean="0">
                <a:solidFill>
                  <a:srgbClr val="3231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2020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90135" y="6391694"/>
            <a:ext cx="965946" cy="2224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90135" y="6391694"/>
            <a:ext cx="965946" cy="2224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90135" y="6391694"/>
            <a:ext cx="965946" cy="2224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90135" y="6391694"/>
            <a:ext cx="965946" cy="2224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290135" y="6391694"/>
            <a:ext cx="965946" cy="2224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290135" y="6391694"/>
            <a:ext cx="965946" cy="2224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>
          <a:xfrm>
            <a:off x="9290135" y="6391694"/>
            <a:ext cx="965946" cy="2224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2019</a:t>
            </a:r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128337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4876571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528" y="391182"/>
            <a:ext cx="4228981" cy="522677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1166" y="90047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2890" y="1117914"/>
            <a:ext cx="4228981" cy="508989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328267" y="1012053"/>
            <a:ext cx="42062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90135" y="6391694"/>
            <a:ext cx="965946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May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176269" y="123546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4898" y="305310"/>
            <a:ext cx="9601200" cy="5633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010485"/>
            <a:ext cx="9601200" cy="4780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8" name="Straight Connector 147"/>
          <p:cNvCxnSpPr>
            <a:cxnSpLocks/>
          </p:cNvCxnSpPr>
          <p:nvPr userDrawn="1"/>
        </p:nvCxnSpPr>
        <p:spPr>
          <a:xfrm>
            <a:off x="150080" y="6176863"/>
            <a:ext cx="118872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56336" y="6282314"/>
            <a:ext cx="7068826" cy="482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Gadugi" panose="020B0502040204020203" pitchFamily="34" charset="0"/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09058" y="6271014"/>
            <a:ext cx="479368" cy="482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Gadugi" panose="020B0502040204020203" pitchFamily="34" charset="0"/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2B2F7D7A-16A0-CD42-93D6-8D28729FA0C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422" y="6176863"/>
            <a:ext cx="1168455" cy="68113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303026" y="6150114"/>
            <a:ext cx="16555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JTEG </a:t>
            </a:r>
          </a:p>
          <a:p>
            <a:pPr algn="ctr"/>
            <a:r>
              <a:rPr lang="en-US" sz="1400" b="0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Technology Forum</a:t>
            </a:r>
          </a:p>
          <a:p>
            <a:pPr algn="ctr"/>
            <a:r>
              <a:rPr lang="en-US" sz="1200" b="0" i="1" dirty="0" smtClean="0">
                <a:solidFill>
                  <a:srgbClr val="3231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November 24</a:t>
            </a:r>
            <a:r>
              <a:rPr lang="en-US" sz="1200" b="0" i="1" baseline="30000" dirty="0" smtClean="0">
                <a:solidFill>
                  <a:srgbClr val="3231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b="0" i="1" dirty="0" smtClean="0">
                <a:solidFill>
                  <a:srgbClr val="3231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2020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800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file:////var/folders/g8/l6bnbwpx3bvcbqk0mr822c6c0000gp/T/com.microsoft.Powerpoint/converted_emf.em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6372" y="1118247"/>
            <a:ext cx="9604310" cy="100176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cap="all" dirty="0"/>
              <a:t>Additively Manufactured High Temperature Friction Stir Tooling through Thermal Spray Techniques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7791" y="4086584"/>
            <a:ext cx="9716418" cy="203053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Fardad </a:t>
            </a:r>
            <a:r>
              <a:rPr lang="en-US" sz="2400" dirty="0">
                <a:solidFill>
                  <a:schemeClr val="tx1"/>
                </a:solidFill>
              </a:rPr>
              <a:t>Azarmi</a:t>
            </a:r>
            <a:r>
              <a:rPr lang="en-US" sz="2400" baseline="30000" dirty="0">
                <a:solidFill>
                  <a:schemeClr val="tx1"/>
                </a:solidFill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Martin McDonnell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en-US" sz="17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Department of Mechanical Engineering, North Dakota State University, Fargo, ND, 58108, USA.</a:t>
            </a:r>
          </a:p>
          <a:p>
            <a:pPr marL="460375" indent="-292100">
              <a:lnSpc>
                <a:spcPct val="150000"/>
              </a:lnSpc>
              <a:buAutoNum type="arabicPeriod"/>
            </a:pPr>
            <a:r>
              <a:rPr lang="en-US" sz="17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US ARMY FCDD-GVS.</a:t>
            </a:r>
            <a:endParaRPr lang="en-US" sz="17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FEBC49-B543-CA43-966C-5C726C3299D9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71E61D-527F-5543-BFF5-BD88FBD9BF3F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D821DF0-DD67-DD49-AF0E-B2936156C3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1218177"/>
              </p:ext>
            </p:extLst>
          </p:nvPr>
        </p:nvGraphicFramePr>
        <p:xfrm>
          <a:off x="640080" y="1097280"/>
          <a:ext cx="10788445" cy="4779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727175-7B71-D743-BD2F-8C75682FA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i="1" dirty="0" err="1">
                <a:solidFill>
                  <a:schemeClr val="accent1"/>
                </a:solidFill>
              </a:rPr>
              <a:t>Gan</a:t>
            </a:r>
            <a:r>
              <a:rPr lang="en-US" sz="1000" i="1" dirty="0">
                <a:solidFill>
                  <a:schemeClr val="accent1"/>
                </a:solidFill>
              </a:rPr>
              <a:t>, Jo Ann, and Christopher C. Berndt. "Thermal spray forming of titanium and its alloys." In Titanium Powder Metallurgy, pp. 425-446. Butterworth-Heinemann, 2015.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4C54E-4AB1-D140-A43D-272BD04EB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10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115D14-48E5-1A49-9395-0F41AC1D0592}"/>
              </a:ext>
            </a:extLst>
          </p:cNvPr>
          <p:cNvCxnSpPr/>
          <p:nvPr/>
        </p:nvCxnSpPr>
        <p:spPr>
          <a:xfrm>
            <a:off x="8358909" y="3971636"/>
            <a:ext cx="17087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0" y="-1"/>
            <a:ext cx="386968" cy="6156182"/>
            <a:chOff x="0" y="-1"/>
            <a:chExt cx="386968" cy="615618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4FDBF64-4DFF-0245-954C-558C2656A7A0}"/>
                </a:ext>
              </a:extLst>
            </p:cNvPr>
            <p:cNvGrpSpPr/>
            <p:nvPr/>
          </p:nvGrpSpPr>
          <p:grpSpPr>
            <a:xfrm rot="16200000">
              <a:off x="-2407023" y="2407022"/>
              <a:ext cx="5201014" cy="386968"/>
              <a:chOff x="3276072" y="3042023"/>
              <a:chExt cx="6882937" cy="773928"/>
            </a:xfrm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A5E0CB51-DF0C-5340-803F-82E9D886E95E}"/>
                  </a:ext>
                </a:extLst>
              </p:cNvPr>
              <p:cNvSpPr/>
              <p:nvPr/>
            </p:nvSpPr>
            <p:spPr>
              <a:xfrm>
                <a:off x="8432495" y="3042046"/>
                <a:ext cx="1726514" cy="773905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0 w 1934765"/>
                  <a:gd name="connsiteY5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209478" tIns="32004" rIns="64008" bIns="32004" numCol="1" spcCol="1270" anchor="ctr" anchorCtr="0">
                <a:noAutofit/>
              </a:bodyPr>
              <a:lstStyle/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Introduction to FSW</a:t>
                </a:r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91591EE3-9740-9C4D-B013-0DA13B7362C7}"/>
                  </a:ext>
                </a:extLst>
              </p:cNvPr>
              <p:cNvSpPr/>
              <p:nvPr/>
            </p:nvSpPr>
            <p:spPr>
              <a:xfrm>
                <a:off x="6583269" y="3042024"/>
                <a:ext cx="2279130" cy="773904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386953 w 1934765"/>
                  <a:gd name="connsiteY5" fmla="*/ 386953 h 773906"/>
                  <a:gd name="connsiteX6" fmla="*/ 0 w 1934765"/>
                  <a:gd name="connsiteY6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547812" y="386953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402955" tIns="32005" rIns="434959" bIns="32004" numCol="1" spcCol="1270" anchor="ctr" anchorCtr="0">
                <a:noAutofit/>
              </a:bodyPr>
              <a:lstStyle/>
              <a:p>
                <a:pPr marL="0" marR="0" lvl="0" indent="0" algn="ctr" defTabSz="6286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  FSW Tooling</a:t>
                </a:r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1F09B038-9497-5A4E-8C61-ECBF4D4C497D}"/>
                  </a:ext>
                </a:extLst>
              </p:cNvPr>
              <p:cNvSpPr/>
              <p:nvPr/>
            </p:nvSpPr>
            <p:spPr>
              <a:xfrm>
                <a:off x="4771360" y="3042027"/>
                <a:ext cx="2506769" cy="773906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386953 w 1934765"/>
                  <a:gd name="connsiteY5" fmla="*/ 386953 h 773906"/>
                  <a:gd name="connsiteX6" fmla="*/ 0 w 1934765"/>
                  <a:gd name="connsiteY6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547812" y="386953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402955" tIns="32005" rIns="434959" bIns="32004" numCol="1" spcCol="1270" anchor="ctr" anchorCtr="0">
                <a:noAutofit/>
              </a:bodyPr>
              <a:lstStyle/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Introduction to Thermal Spraying</a:t>
                </a:r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0A0DDB71-3672-4040-B828-460EE7978E61}"/>
                  </a:ext>
                </a:extLst>
              </p:cNvPr>
              <p:cNvSpPr/>
              <p:nvPr/>
            </p:nvSpPr>
            <p:spPr>
              <a:xfrm>
                <a:off x="3276072" y="3042023"/>
                <a:ext cx="2196682" cy="768784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386953 w 1934765"/>
                  <a:gd name="connsiteY5" fmla="*/ 386953 h 773906"/>
                  <a:gd name="connsiteX6" fmla="*/ 0 w 1934765"/>
                  <a:gd name="connsiteY6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547812" y="386953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402956" tIns="32005" rIns="434959" bIns="32004" numCol="1" spcCol="1270" anchor="ctr" anchorCtr="0">
                <a:noAutofit/>
              </a:bodyPr>
              <a:lstStyle/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New Design for FSW Tools</a:t>
                </a:r>
              </a:p>
            </p:txBody>
          </p:sp>
        </p:grp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A0DDB71-3672-4040-B828-460EE7978E61}"/>
                </a:ext>
              </a:extLst>
            </p:cNvPr>
            <p:cNvSpPr/>
            <p:nvPr/>
          </p:nvSpPr>
          <p:spPr>
            <a:xfrm rot="16200000">
              <a:off x="-497540" y="5274244"/>
              <a:ext cx="1379477" cy="384397"/>
            </a:xfrm>
            <a:custGeom>
              <a:avLst/>
              <a:gdLst>
                <a:gd name="connsiteX0" fmla="*/ 0 w 1934765"/>
                <a:gd name="connsiteY0" fmla="*/ 0 h 773906"/>
                <a:gd name="connsiteX1" fmla="*/ 1547812 w 1934765"/>
                <a:gd name="connsiteY1" fmla="*/ 0 h 773906"/>
                <a:gd name="connsiteX2" fmla="*/ 1934765 w 1934765"/>
                <a:gd name="connsiteY2" fmla="*/ 386953 h 773906"/>
                <a:gd name="connsiteX3" fmla="*/ 1547812 w 1934765"/>
                <a:gd name="connsiteY3" fmla="*/ 773906 h 773906"/>
                <a:gd name="connsiteX4" fmla="*/ 0 w 1934765"/>
                <a:gd name="connsiteY4" fmla="*/ 773906 h 773906"/>
                <a:gd name="connsiteX5" fmla="*/ 386953 w 1934765"/>
                <a:gd name="connsiteY5" fmla="*/ 386953 h 773906"/>
                <a:gd name="connsiteX6" fmla="*/ 0 w 1934765"/>
                <a:gd name="connsiteY6" fmla="*/ 0 h 77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4765" h="773906">
                  <a:moveTo>
                    <a:pt x="1934765" y="773905"/>
                  </a:moveTo>
                  <a:lnTo>
                    <a:pt x="386953" y="773905"/>
                  </a:lnTo>
                  <a:lnTo>
                    <a:pt x="0" y="386953"/>
                  </a:lnTo>
                  <a:lnTo>
                    <a:pt x="386953" y="1"/>
                  </a:lnTo>
                  <a:lnTo>
                    <a:pt x="1934765" y="1"/>
                  </a:lnTo>
                  <a:lnTo>
                    <a:pt x="1547812" y="386953"/>
                  </a:lnTo>
                  <a:lnTo>
                    <a:pt x="1934765" y="773905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rgbClr val="455F5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402956" tIns="32005" rIns="434959" bIns="32004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dugi" panose="020B0502040204020203" pitchFamily="34" charset="0"/>
                  <a:ea typeface="+mn-ea"/>
                  <a:cs typeface="+mn-cs"/>
                </a:rPr>
                <a:t>Project Plan</a:t>
              </a:r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1ADA4F92-FDA4-F043-B348-EC76EBB2A379}"/>
              </a:ext>
            </a:extLst>
          </p:cNvPr>
          <p:cNvSpPr txBox="1">
            <a:spLocks/>
          </p:cNvSpPr>
          <p:nvPr/>
        </p:nvSpPr>
        <p:spPr>
          <a:xfrm>
            <a:off x="464130" y="64066"/>
            <a:ext cx="5532061" cy="553299"/>
          </a:xfrm>
          <a:prstGeom prst="rect">
            <a:avLst/>
          </a:prstGeom>
        </p:spPr>
        <p:txBody>
          <a:bodyPr vert="horz" lIns="182880" tIns="182880" rIns="182880" bIns="1828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Spraying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6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CF86F-2392-C142-8729-3F2FED4A4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11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-1"/>
            <a:ext cx="386968" cy="6156182"/>
            <a:chOff x="0" y="-1"/>
            <a:chExt cx="386968" cy="615618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4FDBF64-4DFF-0245-954C-558C2656A7A0}"/>
                </a:ext>
              </a:extLst>
            </p:cNvPr>
            <p:cNvGrpSpPr/>
            <p:nvPr/>
          </p:nvGrpSpPr>
          <p:grpSpPr>
            <a:xfrm rot="16200000">
              <a:off x="-2407023" y="2407022"/>
              <a:ext cx="5201014" cy="386968"/>
              <a:chOff x="3276072" y="3042023"/>
              <a:chExt cx="6882937" cy="773928"/>
            </a:xfrm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A5E0CB51-DF0C-5340-803F-82E9D886E95E}"/>
                  </a:ext>
                </a:extLst>
              </p:cNvPr>
              <p:cNvSpPr/>
              <p:nvPr/>
            </p:nvSpPr>
            <p:spPr>
              <a:xfrm>
                <a:off x="8432495" y="3042046"/>
                <a:ext cx="1726514" cy="773905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0 w 1934765"/>
                  <a:gd name="connsiteY5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209478" tIns="32004" rIns="64008" bIns="32004" numCol="1" spcCol="1270" anchor="ctr" anchorCtr="0">
                <a:noAutofit/>
              </a:bodyPr>
              <a:lstStyle/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Introduction to FSW</a:t>
                </a:r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91591EE3-9740-9C4D-B013-0DA13B7362C7}"/>
                  </a:ext>
                </a:extLst>
              </p:cNvPr>
              <p:cNvSpPr/>
              <p:nvPr/>
            </p:nvSpPr>
            <p:spPr>
              <a:xfrm>
                <a:off x="6583269" y="3042024"/>
                <a:ext cx="2279130" cy="773904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386953 w 1934765"/>
                  <a:gd name="connsiteY5" fmla="*/ 386953 h 773906"/>
                  <a:gd name="connsiteX6" fmla="*/ 0 w 1934765"/>
                  <a:gd name="connsiteY6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547812" y="386953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402955" tIns="32005" rIns="434959" bIns="32004" numCol="1" spcCol="1270" anchor="ctr" anchorCtr="0">
                <a:noAutofit/>
              </a:bodyPr>
              <a:lstStyle/>
              <a:p>
                <a:pPr marL="0" marR="0" lvl="0" indent="0" algn="ctr" defTabSz="6286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  FSW Tooling</a:t>
                </a:r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1F09B038-9497-5A4E-8C61-ECBF4D4C497D}"/>
                  </a:ext>
                </a:extLst>
              </p:cNvPr>
              <p:cNvSpPr/>
              <p:nvPr/>
            </p:nvSpPr>
            <p:spPr>
              <a:xfrm>
                <a:off x="4771360" y="3042027"/>
                <a:ext cx="2506769" cy="773906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386953 w 1934765"/>
                  <a:gd name="connsiteY5" fmla="*/ 386953 h 773906"/>
                  <a:gd name="connsiteX6" fmla="*/ 0 w 1934765"/>
                  <a:gd name="connsiteY6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547812" y="386953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402955" tIns="32005" rIns="434959" bIns="32004" numCol="1" spcCol="1270" anchor="ctr" anchorCtr="0">
                <a:noAutofit/>
              </a:bodyPr>
              <a:lstStyle/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Introduction to Thermal Spraying</a:t>
                </a: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0A0DDB71-3672-4040-B828-460EE7978E61}"/>
                  </a:ext>
                </a:extLst>
              </p:cNvPr>
              <p:cNvSpPr/>
              <p:nvPr/>
            </p:nvSpPr>
            <p:spPr>
              <a:xfrm>
                <a:off x="3276072" y="3042023"/>
                <a:ext cx="2196682" cy="768784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386953 w 1934765"/>
                  <a:gd name="connsiteY5" fmla="*/ 386953 h 773906"/>
                  <a:gd name="connsiteX6" fmla="*/ 0 w 1934765"/>
                  <a:gd name="connsiteY6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547812" y="386953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402956" tIns="32005" rIns="434959" bIns="32004" numCol="1" spcCol="1270" anchor="ctr" anchorCtr="0">
                <a:noAutofit/>
              </a:bodyPr>
              <a:lstStyle/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New Design for FSW Tools</a:t>
                </a:r>
              </a:p>
            </p:txBody>
          </p:sp>
        </p:grp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0DDB71-3672-4040-B828-460EE7978E61}"/>
                </a:ext>
              </a:extLst>
            </p:cNvPr>
            <p:cNvSpPr/>
            <p:nvPr/>
          </p:nvSpPr>
          <p:spPr>
            <a:xfrm rot="16200000">
              <a:off x="-497540" y="5274244"/>
              <a:ext cx="1379477" cy="384397"/>
            </a:xfrm>
            <a:custGeom>
              <a:avLst/>
              <a:gdLst>
                <a:gd name="connsiteX0" fmla="*/ 0 w 1934765"/>
                <a:gd name="connsiteY0" fmla="*/ 0 h 773906"/>
                <a:gd name="connsiteX1" fmla="*/ 1547812 w 1934765"/>
                <a:gd name="connsiteY1" fmla="*/ 0 h 773906"/>
                <a:gd name="connsiteX2" fmla="*/ 1934765 w 1934765"/>
                <a:gd name="connsiteY2" fmla="*/ 386953 h 773906"/>
                <a:gd name="connsiteX3" fmla="*/ 1547812 w 1934765"/>
                <a:gd name="connsiteY3" fmla="*/ 773906 h 773906"/>
                <a:gd name="connsiteX4" fmla="*/ 0 w 1934765"/>
                <a:gd name="connsiteY4" fmla="*/ 773906 h 773906"/>
                <a:gd name="connsiteX5" fmla="*/ 386953 w 1934765"/>
                <a:gd name="connsiteY5" fmla="*/ 386953 h 773906"/>
                <a:gd name="connsiteX6" fmla="*/ 0 w 1934765"/>
                <a:gd name="connsiteY6" fmla="*/ 0 h 77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4765" h="773906">
                  <a:moveTo>
                    <a:pt x="1934765" y="773905"/>
                  </a:moveTo>
                  <a:lnTo>
                    <a:pt x="386953" y="773905"/>
                  </a:lnTo>
                  <a:lnTo>
                    <a:pt x="0" y="386953"/>
                  </a:lnTo>
                  <a:lnTo>
                    <a:pt x="386953" y="1"/>
                  </a:lnTo>
                  <a:lnTo>
                    <a:pt x="1934765" y="1"/>
                  </a:lnTo>
                  <a:lnTo>
                    <a:pt x="1547812" y="386953"/>
                  </a:lnTo>
                  <a:lnTo>
                    <a:pt x="1934765" y="773905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rgbClr val="455F5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402956" tIns="32005" rIns="434959" bIns="32004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dugi" panose="020B0502040204020203" pitchFamily="34" charset="0"/>
                  <a:ea typeface="+mn-ea"/>
                  <a:cs typeface="+mn-cs"/>
                </a:rPr>
                <a:t>Project Plan</a:t>
              </a:r>
            </a:p>
          </p:txBody>
        </p:sp>
      </p:grpSp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494034" y="509470"/>
            <a:ext cx="7211388" cy="519906"/>
          </a:xfrm>
        </p:spPr>
        <p:txBody>
          <a:bodyPr>
            <a:normAutofit/>
          </a:bodyPr>
          <a:lstStyle/>
          <a:p>
            <a:pPr algn="ctr"/>
            <a:r>
              <a:rPr lang="en-US" altLang="en-US" sz="2400" u="sng" dirty="0" smtClean="0">
                <a:solidFill>
                  <a:srgbClr val="006666"/>
                </a:solidFill>
              </a:rPr>
              <a:t>Hard Coating Research Lab (HCRL) – </a:t>
            </a:r>
            <a:r>
              <a:rPr lang="en-US" altLang="en-US" sz="2200" u="sng" dirty="0" smtClean="0">
                <a:solidFill>
                  <a:srgbClr val="006666"/>
                </a:solidFill>
              </a:rPr>
              <a:t>ME Department (NDSU)</a:t>
            </a:r>
            <a:endParaRPr lang="en-CA" altLang="en-US" sz="2200" u="sng" dirty="0" smtClean="0">
              <a:solidFill>
                <a:srgbClr val="006666"/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ADA4F92-FDA4-F043-B348-EC76EBB2A379}"/>
              </a:ext>
            </a:extLst>
          </p:cNvPr>
          <p:cNvSpPr txBox="1">
            <a:spLocks/>
          </p:cNvSpPr>
          <p:nvPr/>
        </p:nvSpPr>
        <p:spPr>
          <a:xfrm>
            <a:off x="487426" y="0"/>
            <a:ext cx="5532061" cy="553299"/>
          </a:xfrm>
          <a:prstGeom prst="rect">
            <a:avLst/>
          </a:prstGeom>
        </p:spPr>
        <p:txBody>
          <a:bodyPr vert="horz" lIns="182880" tIns="182880" rIns="182880" bIns="1828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Spraying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5284" y="938760"/>
            <a:ext cx="8916988" cy="65864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buFont typeface="Monotype Sorts" pitchFamily="2" charset="2"/>
              <a:buBlip>
                <a:blip r:embed="rId2"/>
              </a:buBlip>
              <a:defRPr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imes New Roman"/>
              </a:rPr>
              <a:t>Established in 2013- Funded by </a:t>
            </a:r>
            <a:r>
              <a:rPr lang="en-US" b="1" u="sng" dirty="0">
                <a:solidFill>
                  <a:srgbClr val="000000"/>
                </a:solidFill>
                <a:latin typeface="Times New Roman"/>
              </a:rPr>
              <a:t>EPSCoR IIP Major Equipment </a:t>
            </a:r>
            <a:endParaRPr lang="en-US" dirty="0">
              <a:solidFill>
                <a:srgbClr val="000000"/>
              </a:solidFill>
              <a:latin typeface="Times New Roman"/>
            </a:endParaRPr>
          </a:p>
          <a:p>
            <a:pPr eaLnBrk="0" hangingPunct="0">
              <a:lnSpc>
                <a:spcPct val="80000"/>
              </a:lnSpc>
              <a:defRPr/>
            </a:pPr>
            <a:r>
              <a:rPr lang="en-US" altLang="en-US" dirty="0">
                <a:solidFill>
                  <a:srgbClr val="000000"/>
                </a:solidFill>
                <a:latin typeface="Times New Roman"/>
              </a:rPr>
              <a:t>     		</a:t>
            </a:r>
            <a:r>
              <a:rPr lang="en-US" altLang="en-US" dirty="0" smtClean="0">
                <a:solidFill>
                  <a:srgbClr val="000000"/>
                </a:solidFill>
                <a:latin typeface="Times New Roman"/>
              </a:rPr>
              <a:t>		Director: </a:t>
            </a:r>
            <a:r>
              <a:rPr lang="en-US" altLang="en-US" dirty="0">
                <a:solidFill>
                  <a:srgbClr val="000000"/>
                </a:solidFill>
                <a:latin typeface="Times New Roman"/>
              </a:rPr>
              <a:t>Fardad </a:t>
            </a:r>
            <a:r>
              <a:rPr lang="en-US" altLang="en-US" dirty="0" smtClean="0">
                <a:solidFill>
                  <a:srgbClr val="000000"/>
                </a:solidFill>
                <a:latin typeface="Times New Roman"/>
              </a:rPr>
              <a:t>Azarmi</a:t>
            </a:r>
            <a:endParaRPr lang="en-US" altLang="en-US" b="1" u="sng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557" y="1580015"/>
            <a:ext cx="584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576294" y="1350406"/>
            <a:ext cx="3495543" cy="4828177"/>
            <a:chOff x="5602085" y="915677"/>
            <a:chExt cx="3496292" cy="5840507"/>
          </a:xfrm>
        </p:grpSpPr>
        <p:pic>
          <p:nvPicPr>
            <p:cNvPr id="32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2085" y="915677"/>
              <a:ext cx="3496292" cy="5577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6288032" y="6448407"/>
              <a:ext cx="16658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60000"/>
                <a:buFont typeface="Monotype Sorts" pitchFamily="2" charset="2"/>
                <a:buChar char="o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65000"/>
                <a:buFont typeface="Monotype Sorts" pitchFamily="2" charset="2"/>
                <a:buChar char="ê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55000"/>
                <a:buFont typeface="Monotype Sorts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b="1" i="1" dirty="0" smtClean="0">
                  <a:solidFill>
                    <a:srgbClr val="000000"/>
                  </a:solidFill>
                </a:rPr>
                <a:t>Automatic Spraying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839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4C54E-4AB1-D140-A43D-272BD04EB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12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0" y="-1"/>
            <a:ext cx="386968" cy="6156182"/>
            <a:chOff x="0" y="-1"/>
            <a:chExt cx="386968" cy="615618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4FDBF64-4DFF-0245-954C-558C2656A7A0}"/>
                </a:ext>
              </a:extLst>
            </p:cNvPr>
            <p:cNvGrpSpPr/>
            <p:nvPr/>
          </p:nvGrpSpPr>
          <p:grpSpPr>
            <a:xfrm rot="16200000">
              <a:off x="-2407023" y="2407022"/>
              <a:ext cx="5201014" cy="386968"/>
              <a:chOff x="3276072" y="3042023"/>
              <a:chExt cx="6882937" cy="773928"/>
            </a:xfrm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A5E0CB51-DF0C-5340-803F-82E9D886E95E}"/>
                  </a:ext>
                </a:extLst>
              </p:cNvPr>
              <p:cNvSpPr/>
              <p:nvPr/>
            </p:nvSpPr>
            <p:spPr>
              <a:xfrm>
                <a:off x="8432495" y="3042046"/>
                <a:ext cx="1726514" cy="773905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0 w 1934765"/>
                  <a:gd name="connsiteY5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209478" tIns="32004" rIns="64008" bIns="32004" numCol="1" spcCol="1270" anchor="ctr" anchorCtr="0">
                <a:noAutofit/>
              </a:bodyPr>
              <a:lstStyle/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Introduction to FSW</a:t>
                </a:r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91591EE3-9740-9C4D-B013-0DA13B7362C7}"/>
                  </a:ext>
                </a:extLst>
              </p:cNvPr>
              <p:cNvSpPr/>
              <p:nvPr/>
            </p:nvSpPr>
            <p:spPr>
              <a:xfrm>
                <a:off x="6583269" y="3042024"/>
                <a:ext cx="2279130" cy="773904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386953 w 1934765"/>
                  <a:gd name="connsiteY5" fmla="*/ 386953 h 773906"/>
                  <a:gd name="connsiteX6" fmla="*/ 0 w 1934765"/>
                  <a:gd name="connsiteY6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547812" y="386953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402955" tIns="32005" rIns="434959" bIns="32004" numCol="1" spcCol="1270" anchor="ctr" anchorCtr="0">
                <a:noAutofit/>
              </a:bodyPr>
              <a:lstStyle/>
              <a:p>
                <a:pPr marL="0" marR="0" lvl="0" indent="0" algn="ctr" defTabSz="6286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  FSW Tooling</a:t>
                </a:r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1F09B038-9497-5A4E-8C61-ECBF4D4C497D}"/>
                  </a:ext>
                </a:extLst>
              </p:cNvPr>
              <p:cNvSpPr/>
              <p:nvPr/>
            </p:nvSpPr>
            <p:spPr>
              <a:xfrm>
                <a:off x="4771360" y="3042027"/>
                <a:ext cx="2506769" cy="773906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386953 w 1934765"/>
                  <a:gd name="connsiteY5" fmla="*/ 386953 h 773906"/>
                  <a:gd name="connsiteX6" fmla="*/ 0 w 1934765"/>
                  <a:gd name="connsiteY6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547812" y="386953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402955" tIns="32005" rIns="434959" bIns="32004" numCol="1" spcCol="1270" anchor="ctr" anchorCtr="0">
                <a:noAutofit/>
              </a:bodyPr>
              <a:lstStyle/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Introduction to Thermal Spraying</a:t>
                </a:r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0A0DDB71-3672-4040-B828-460EE7978E61}"/>
                  </a:ext>
                </a:extLst>
              </p:cNvPr>
              <p:cNvSpPr/>
              <p:nvPr/>
            </p:nvSpPr>
            <p:spPr>
              <a:xfrm>
                <a:off x="3276072" y="3042023"/>
                <a:ext cx="2196682" cy="768784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386953 w 1934765"/>
                  <a:gd name="connsiteY5" fmla="*/ 386953 h 773906"/>
                  <a:gd name="connsiteX6" fmla="*/ 0 w 1934765"/>
                  <a:gd name="connsiteY6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547812" y="386953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402956" tIns="32005" rIns="434959" bIns="32004" numCol="1" spcCol="1270" anchor="ctr" anchorCtr="0">
                <a:noAutofit/>
              </a:bodyPr>
              <a:lstStyle/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New Design for FSW Tools</a:t>
                </a:r>
              </a:p>
            </p:txBody>
          </p:sp>
        </p:grp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A0DDB71-3672-4040-B828-460EE7978E61}"/>
                </a:ext>
              </a:extLst>
            </p:cNvPr>
            <p:cNvSpPr/>
            <p:nvPr/>
          </p:nvSpPr>
          <p:spPr>
            <a:xfrm rot="16200000">
              <a:off x="-497540" y="5274244"/>
              <a:ext cx="1379477" cy="384397"/>
            </a:xfrm>
            <a:custGeom>
              <a:avLst/>
              <a:gdLst>
                <a:gd name="connsiteX0" fmla="*/ 0 w 1934765"/>
                <a:gd name="connsiteY0" fmla="*/ 0 h 773906"/>
                <a:gd name="connsiteX1" fmla="*/ 1547812 w 1934765"/>
                <a:gd name="connsiteY1" fmla="*/ 0 h 773906"/>
                <a:gd name="connsiteX2" fmla="*/ 1934765 w 1934765"/>
                <a:gd name="connsiteY2" fmla="*/ 386953 h 773906"/>
                <a:gd name="connsiteX3" fmla="*/ 1547812 w 1934765"/>
                <a:gd name="connsiteY3" fmla="*/ 773906 h 773906"/>
                <a:gd name="connsiteX4" fmla="*/ 0 w 1934765"/>
                <a:gd name="connsiteY4" fmla="*/ 773906 h 773906"/>
                <a:gd name="connsiteX5" fmla="*/ 386953 w 1934765"/>
                <a:gd name="connsiteY5" fmla="*/ 386953 h 773906"/>
                <a:gd name="connsiteX6" fmla="*/ 0 w 1934765"/>
                <a:gd name="connsiteY6" fmla="*/ 0 h 77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4765" h="773906">
                  <a:moveTo>
                    <a:pt x="1934765" y="773905"/>
                  </a:moveTo>
                  <a:lnTo>
                    <a:pt x="386953" y="773905"/>
                  </a:lnTo>
                  <a:lnTo>
                    <a:pt x="0" y="386953"/>
                  </a:lnTo>
                  <a:lnTo>
                    <a:pt x="386953" y="1"/>
                  </a:lnTo>
                  <a:lnTo>
                    <a:pt x="1934765" y="1"/>
                  </a:lnTo>
                  <a:lnTo>
                    <a:pt x="1547812" y="386953"/>
                  </a:lnTo>
                  <a:lnTo>
                    <a:pt x="1934765" y="773905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rgbClr val="455F5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402956" tIns="32005" rIns="434959" bIns="32004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dugi" panose="020B0502040204020203" pitchFamily="34" charset="0"/>
                  <a:ea typeface="+mn-ea"/>
                  <a:cs typeface="+mn-cs"/>
                </a:rPr>
                <a:t>Project Plan</a:t>
              </a:r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1ADA4F92-FDA4-F043-B348-EC76EBB2A379}"/>
              </a:ext>
            </a:extLst>
          </p:cNvPr>
          <p:cNvSpPr txBox="1">
            <a:spLocks/>
          </p:cNvSpPr>
          <p:nvPr/>
        </p:nvSpPr>
        <p:spPr>
          <a:xfrm>
            <a:off x="464130" y="64066"/>
            <a:ext cx="5532061" cy="553299"/>
          </a:xfrm>
          <a:prstGeom prst="rect">
            <a:avLst/>
          </a:prstGeom>
        </p:spPr>
        <p:txBody>
          <a:bodyPr vert="horz" lIns="182880" tIns="182880" rIns="182880" bIns="1828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Design For FSW Tools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565122" y="714773"/>
            <a:ext cx="1857748" cy="52267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Objectives:</a:t>
            </a:r>
          </a:p>
        </p:txBody>
      </p:sp>
      <p:sp>
        <p:nvSpPr>
          <p:cNvPr id="3" name="Rectangle 2"/>
          <p:cNvSpPr/>
          <p:nvPr/>
        </p:nvSpPr>
        <p:spPr>
          <a:xfrm>
            <a:off x="491175" y="1269812"/>
            <a:ext cx="1037096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Develop new tools to advance FSW technology to increase its efficiency and service life, followed by decreasing the maintenance tooling costs. </a:t>
            </a:r>
          </a:p>
          <a:p>
            <a:pPr algn="just"/>
            <a:endParaRPr lang="en-US" sz="1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798513" algn="just">
              <a:tabLst>
                <a:tab pos="1030288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	We have proposed: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	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valuation of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the capability of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thermal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spray solution for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			depositing of high temperature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materials onto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FSW tools.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250083" y="3754293"/>
            <a:ext cx="9013927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Utilization of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a rapid and affordable technology for deposition of </a:t>
            </a:r>
            <a:r>
              <a:rPr lang="en-US" sz="2000" dirty="0" smtClean="0">
                <a:solidFill>
                  <a:srgbClr val="996633"/>
                </a:solidFill>
                <a:latin typeface="Times New Roman" panose="02020603050405020304" pitchFamily="18" charset="0"/>
              </a:rPr>
              <a:t>high temperature (refractory)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materials.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Apply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a </a:t>
            </a:r>
            <a:r>
              <a:rPr lang="en-US" sz="200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hard coating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on the surface of FSW tools to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improve the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performance, increase life, and enhance their appearance.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Develop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a near-net shape forming processes by thermal spraying to produce a multifunctional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component. 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666867" y="3528833"/>
            <a:ext cx="1857748" cy="5226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2400" dirty="0" smtClean="0">
                <a:solidFill>
                  <a:srgbClr val="002060"/>
                </a:solidFill>
              </a:rPr>
              <a:t>To this end: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76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4C54E-4AB1-D140-A43D-272BD04EB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13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0" y="-1"/>
            <a:ext cx="386968" cy="6156182"/>
            <a:chOff x="0" y="-1"/>
            <a:chExt cx="386968" cy="615618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4FDBF64-4DFF-0245-954C-558C2656A7A0}"/>
                </a:ext>
              </a:extLst>
            </p:cNvPr>
            <p:cNvGrpSpPr/>
            <p:nvPr/>
          </p:nvGrpSpPr>
          <p:grpSpPr>
            <a:xfrm rot="16200000">
              <a:off x="-2407023" y="2407022"/>
              <a:ext cx="5201014" cy="386968"/>
              <a:chOff x="3276072" y="3042023"/>
              <a:chExt cx="6882937" cy="773928"/>
            </a:xfrm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A5E0CB51-DF0C-5340-803F-82E9D886E95E}"/>
                  </a:ext>
                </a:extLst>
              </p:cNvPr>
              <p:cNvSpPr/>
              <p:nvPr/>
            </p:nvSpPr>
            <p:spPr>
              <a:xfrm>
                <a:off x="8432495" y="3042046"/>
                <a:ext cx="1726514" cy="773905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0 w 1934765"/>
                  <a:gd name="connsiteY5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209478" tIns="32004" rIns="64008" bIns="32004" numCol="1" spcCol="1270" anchor="ctr" anchorCtr="0">
                <a:noAutofit/>
              </a:bodyPr>
              <a:lstStyle/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Introduction to FSW</a:t>
                </a:r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91591EE3-9740-9C4D-B013-0DA13B7362C7}"/>
                  </a:ext>
                </a:extLst>
              </p:cNvPr>
              <p:cNvSpPr/>
              <p:nvPr/>
            </p:nvSpPr>
            <p:spPr>
              <a:xfrm>
                <a:off x="6583269" y="3042024"/>
                <a:ext cx="2279130" cy="773904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386953 w 1934765"/>
                  <a:gd name="connsiteY5" fmla="*/ 386953 h 773906"/>
                  <a:gd name="connsiteX6" fmla="*/ 0 w 1934765"/>
                  <a:gd name="connsiteY6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547812" y="386953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402955" tIns="32005" rIns="434959" bIns="32004" numCol="1" spcCol="1270" anchor="ctr" anchorCtr="0">
                <a:noAutofit/>
              </a:bodyPr>
              <a:lstStyle/>
              <a:p>
                <a:pPr marL="0" marR="0" lvl="0" indent="0" algn="ctr" defTabSz="6286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  FSW Tooling</a:t>
                </a:r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1F09B038-9497-5A4E-8C61-ECBF4D4C497D}"/>
                  </a:ext>
                </a:extLst>
              </p:cNvPr>
              <p:cNvSpPr/>
              <p:nvPr/>
            </p:nvSpPr>
            <p:spPr>
              <a:xfrm>
                <a:off x="4771360" y="3042027"/>
                <a:ext cx="2506769" cy="773906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386953 w 1934765"/>
                  <a:gd name="connsiteY5" fmla="*/ 386953 h 773906"/>
                  <a:gd name="connsiteX6" fmla="*/ 0 w 1934765"/>
                  <a:gd name="connsiteY6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547812" y="386953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402955" tIns="32005" rIns="434959" bIns="32004" numCol="1" spcCol="1270" anchor="ctr" anchorCtr="0">
                <a:noAutofit/>
              </a:bodyPr>
              <a:lstStyle/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Introduction to Thermal Spraying</a:t>
                </a:r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0A0DDB71-3672-4040-B828-460EE7978E61}"/>
                  </a:ext>
                </a:extLst>
              </p:cNvPr>
              <p:cNvSpPr/>
              <p:nvPr/>
            </p:nvSpPr>
            <p:spPr>
              <a:xfrm>
                <a:off x="3276072" y="3042023"/>
                <a:ext cx="2196682" cy="768784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386953 w 1934765"/>
                  <a:gd name="connsiteY5" fmla="*/ 386953 h 773906"/>
                  <a:gd name="connsiteX6" fmla="*/ 0 w 1934765"/>
                  <a:gd name="connsiteY6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547812" y="386953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402956" tIns="32005" rIns="434959" bIns="32004" numCol="1" spcCol="1270" anchor="ctr" anchorCtr="0">
                <a:noAutofit/>
              </a:bodyPr>
              <a:lstStyle/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New Design for FSW Tools</a:t>
                </a:r>
              </a:p>
            </p:txBody>
          </p:sp>
        </p:grp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A0DDB71-3672-4040-B828-460EE7978E61}"/>
                </a:ext>
              </a:extLst>
            </p:cNvPr>
            <p:cNvSpPr/>
            <p:nvPr/>
          </p:nvSpPr>
          <p:spPr>
            <a:xfrm rot="16200000">
              <a:off x="-497540" y="5274244"/>
              <a:ext cx="1379477" cy="384397"/>
            </a:xfrm>
            <a:custGeom>
              <a:avLst/>
              <a:gdLst>
                <a:gd name="connsiteX0" fmla="*/ 0 w 1934765"/>
                <a:gd name="connsiteY0" fmla="*/ 0 h 773906"/>
                <a:gd name="connsiteX1" fmla="*/ 1547812 w 1934765"/>
                <a:gd name="connsiteY1" fmla="*/ 0 h 773906"/>
                <a:gd name="connsiteX2" fmla="*/ 1934765 w 1934765"/>
                <a:gd name="connsiteY2" fmla="*/ 386953 h 773906"/>
                <a:gd name="connsiteX3" fmla="*/ 1547812 w 1934765"/>
                <a:gd name="connsiteY3" fmla="*/ 773906 h 773906"/>
                <a:gd name="connsiteX4" fmla="*/ 0 w 1934765"/>
                <a:gd name="connsiteY4" fmla="*/ 773906 h 773906"/>
                <a:gd name="connsiteX5" fmla="*/ 386953 w 1934765"/>
                <a:gd name="connsiteY5" fmla="*/ 386953 h 773906"/>
                <a:gd name="connsiteX6" fmla="*/ 0 w 1934765"/>
                <a:gd name="connsiteY6" fmla="*/ 0 h 77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4765" h="773906">
                  <a:moveTo>
                    <a:pt x="1934765" y="773905"/>
                  </a:moveTo>
                  <a:lnTo>
                    <a:pt x="386953" y="773905"/>
                  </a:lnTo>
                  <a:lnTo>
                    <a:pt x="0" y="386953"/>
                  </a:lnTo>
                  <a:lnTo>
                    <a:pt x="386953" y="1"/>
                  </a:lnTo>
                  <a:lnTo>
                    <a:pt x="1934765" y="1"/>
                  </a:lnTo>
                  <a:lnTo>
                    <a:pt x="1547812" y="386953"/>
                  </a:lnTo>
                  <a:lnTo>
                    <a:pt x="1934765" y="773905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rgbClr val="455F5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402956" tIns="32005" rIns="434959" bIns="32004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adugi" panose="020B0502040204020203" pitchFamily="34" charset="0"/>
                  <a:ea typeface="+mn-ea"/>
                  <a:cs typeface="+mn-cs"/>
                </a:rPr>
                <a:t>Project Plan</a:t>
              </a:r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1ADA4F92-FDA4-F043-B348-EC76EBB2A379}"/>
              </a:ext>
            </a:extLst>
          </p:cNvPr>
          <p:cNvSpPr txBox="1">
            <a:spLocks/>
          </p:cNvSpPr>
          <p:nvPr/>
        </p:nvSpPr>
        <p:spPr>
          <a:xfrm>
            <a:off x="464130" y="64066"/>
            <a:ext cx="5532061" cy="553299"/>
          </a:xfrm>
          <a:prstGeom prst="rect">
            <a:avLst/>
          </a:prstGeom>
        </p:spPr>
        <p:txBody>
          <a:bodyPr vert="horz" lIns="182880" tIns="182880" rIns="182880" bIns="1828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Plan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565122" y="714773"/>
            <a:ext cx="3208962" cy="52267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Scope of the Work: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176" y="1269812"/>
            <a:ext cx="7703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study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will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be accomplished in 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</a:rPr>
              <a:t>three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major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categories:</a:t>
            </a:r>
            <a:endParaRPr lang="en-US" sz="1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0662" y="1952216"/>
            <a:ext cx="11496979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lphaUcPeriod"/>
              <a:tabLst>
                <a:tab pos="628650" algn="l"/>
                <a:tab pos="800100" algn="l"/>
              </a:tabLs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Process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4839" y="2577770"/>
            <a:ext cx="398957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0" indent="-1143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342900" algn="l"/>
              </a:tabLst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	Property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Characterization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1046" y="3233541"/>
            <a:ext cx="56465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tabLst>
                <a:tab pos="114300" algn="l"/>
              </a:tabLst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Post-deposition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Development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05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4C54E-4AB1-D140-A43D-272BD04EB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14</a:t>
            </a:fld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1ADA4F92-FDA4-F043-B348-EC76EBB2A379}"/>
              </a:ext>
            </a:extLst>
          </p:cNvPr>
          <p:cNvSpPr txBox="1">
            <a:spLocks/>
          </p:cNvSpPr>
          <p:nvPr/>
        </p:nvSpPr>
        <p:spPr>
          <a:xfrm>
            <a:off x="464130" y="64066"/>
            <a:ext cx="5532061" cy="553299"/>
          </a:xfrm>
          <a:prstGeom prst="rect">
            <a:avLst/>
          </a:prstGeom>
        </p:spPr>
        <p:txBody>
          <a:bodyPr vert="horz" lIns="182880" tIns="182880" rIns="182880" bIns="1828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Plan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565121" y="714773"/>
            <a:ext cx="5288203" cy="52267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Scope of the Work </a:t>
            </a:r>
            <a:r>
              <a:rPr lang="en-US" i="1" baseline="-25000" dirty="0" smtClean="0">
                <a:solidFill>
                  <a:srgbClr val="002060"/>
                </a:solidFill>
              </a:rPr>
              <a:t>(Continued)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176" y="1269812"/>
            <a:ext cx="7703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study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will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be accomplished in three major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categories:</a:t>
            </a:r>
            <a:endParaRPr lang="en-US" sz="1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5332" y="1952216"/>
            <a:ext cx="11721209" cy="1874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345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tabLst>
                <a:tab pos="114300" algn="l"/>
              </a:tabLst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Post-deposition Development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  <a:tabLst>
                <a:tab pos="514350" algn="l"/>
                <a:tab pos="91440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Identify an effective heat treatment process to improve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properties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tools.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Post-deposition process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  <a:tabLst>
                <a:tab pos="514350" algn="l"/>
                <a:tab pos="91440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Develop a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risk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 model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quantitatively measure the service life of the new FSW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tools.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Risk management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  <a:tabLst>
                <a:tab pos="514350" algn="l"/>
                <a:tab pos="114300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Evaluate the performance of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newly developed FSW tool. (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 evaluation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-1"/>
            <a:ext cx="386968" cy="6156182"/>
            <a:chOff x="0" y="-1"/>
            <a:chExt cx="386968" cy="615618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4FDBF64-4DFF-0245-954C-558C2656A7A0}"/>
                </a:ext>
              </a:extLst>
            </p:cNvPr>
            <p:cNvGrpSpPr/>
            <p:nvPr/>
          </p:nvGrpSpPr>
          <p:grpSpPr>
            <a:xfrm rot="16200000">
              <a:off x="-2407023" y="2407022"/>
              <a:ext cx="5201014" cy="386968"/>
              <a:chOff x="3276072" y="3042023"/>
              <a:chExt cx="6882937" cy="773928"/>
            </a:xfrm>
          </p:grpSpPr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A5E0CB51-DF0C-5340-803F-82E9D886E95E}"/>
                  </a:ext>
                </a:extLst>
              </p:cNvPr>
              <p:cNvSpPr/>
              <p:nvPr/>
            </p:nvSpPr>
            <p:spPr>
              <a:xfrm>
                <a:off x="8432495" y="3042046"/>
                <a:ext cx="1726514" cy="773905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0 w 1934765"/>
                  <a:gd name="connsiteY5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209478" tIns="32004" rIns="64008" bIns="32004" numCol="1" spcCol="1270" anchor="ctr" anchorCtr="0">
                <a:noAutofit/>
              </a:bodyPr>
              <a:lstStyle/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Introduction to FSW</a:t>
                </a:r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91591EE3-9740-9C4D-B013-0DA13B7362C7}"/>
                  </a:ext>
                </a:extLst>
              </p:cNvPr>
              <p:cNvSpPr/>
              <p:nvPr/>
            </p:nvSpPr>
            <p:spPr>
              <a:xfrm>
                <a:off x="6583269" y="3042024"/>
                <a:ext cx="2279130" cy="773904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386953 w 1934765"/>
                  <a:gd name="connsiteY5" fmla="*/ 386953 h 773906"/>
                  <a:gd name="connsiteX6" fmla="*/ 0 w 1934765"/>
                  <a:gd name="connsiteY6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547812" y="386953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402955" tIns="32005" rIns="434959" bIns="32004" numCol="1" spcCol="1270" anchor="ctr" anchorCtr="0">
                <a:noAutofit/>
              </a:bodyPr>
              <a:lstStyle/>
              <a:p>
                <a:pPr marL="0" marR="0" lvl="0" indent="0" algn="ctr" defTabSz="6286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  FSW Tooling</a:t>
                </a:r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1F09B038-9497-5A4E-8C61-ECBF4D4C497D}"/>
                  </a:ext>
                </a:extLst>
              </p:cNvPr>
              <p:cNvSpPr/>
              <p:nvPr/>
            </p:nvSpPr>
            <p:spPr>
              <a:xfrm>
                <a:off x="4771360" y="3042027"/>
                <a:ext cx="2506769" cy="773906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386953 w 1934765"/>
                  <a:gd name="connsiteY5" fmla="*/ 386953 h 773906"/>
                  <a:gd name="connsiteX6" fmla="*/ 0 w 1934765"/>
                  <a:gd name="connsiteY6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547812" y="386953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402955" tIns="32005" rIns="434959" bIns="32004" numCol="1" spcCol="1270" anchor="ctr" anchorCtr="0">
                <a:noAutofit/>
              </a:bodyPr>
              <a:lstStyle/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Introduction to Thermal Spraying</a:t>
                </a:r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0A0DDB71-3672-4040-B828-460EE7978E61}"/>
                  </a:ext>
                </a:extLst>
              </p:cNvPr>
              <p:cNvSpPr/>
              <p:nvPr/>
            </p:nvSpPr>
            <p:spPr>
              <a:xfrm>
                <a:off x="3276072" y="3042023"/>
                <a:ext cx="2196682" cy="768784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386953 w 1934765"/>
                  <a:gd name="connsiteY5" fmla="*/ 386953 h 773906"/>
                  <a:gd name="connsiteX6" fmla="*/ 0 w 1934765"/>
                  <a:gd name="connsiteY6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547812" y="386953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402956" tIns="32005" rIns="434959" bIns="32004" numCol="1" spcCol="1270" anchor="ctr" anchorCtr="0">
                <a:noAutofit/>
              </a:bodyPr>
              <a:lstStyle/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New Design for FSW Tools</a:t>
                </a:r>
              </a:p>
            </p:txBody>
          </p:sp>
        </p:grp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0A0DDB71-3672-4040-B828-460EE7978E61}"/>
                </a:ext>
              </a:extLst>
            </p:cNvPr>
            <p:cNvSpPr/>
            <p:nvPr/>
          </p:nvSpPr>
          <p:spPr>
            <a:xfrm rot="16200000">
              <a:off x="-497540" y="5274244"/>
              <a:ext cx="1379477" cy="384397"/>
            </a:xfrm>
            <a:custGeom>
              <a:avLst/>
              <a:gdLst>
                <a:gd name="connsiteX0" fmla="*/ 0 w 1934765"/>
                <a:gd name="connsiteY0" fmla="*/ 0 h 773906"/>
                <a:gd name="connsiteX1" fmla="*/ 1547812 w 1934765"/>
                <a:gd name="connsiteY1" fmla="*/ 0 h 773906"/>
                <a:gd name="connsiteX2" fmla="*/ 1934765 w 1934765"/>
                <a:gd name="connsiteY2" fmla="*/ 386953 h 773906"/>
                <a:gd name="connsiteX3" fmla="*/ 1547812 w 1934765"/>
                <a:gd name="connsiteY3" fmla="*/ 773906 h 773906"/>
                <a:gd name="connsiteX4" fmla="*/ 0 w 1934765"/>
                <a:gd name="connsiteY4" fmla="*/ 773906 h 773906"/>
                <a:gd name="connsiteX5" fmla="*/ 386953 w 1934765"/>
                <a:gd name="connsiteY5" fmla="*/ 386953 h 773906"/>
                <a:gd name="connsiteX6" fmla="*/ 0 w 1934765"/>
                <a:gd name="connsiteY6" fmla="*/ 0 h 77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4765" h="773906">
                  <a:moveTo>
                    <a:pt x="1934765" y="773905"/>
                  </a:moveTo>
                  <a:lnTo>
                    <a:pt x="386953" y="773905"/>
                  </a:lnTo>
                  <a:lnTo>
                    <a:pt x="0" y="386953"/>
                  </a:lnTo>
                  <a:lnTo>
                    <a:pt x="386953" y="1"/>
                  </a:lnTo>
                  <a:lnTo>
                    <a:pt x="1934765" y="1"/>
                  </a:lnTo>
                  <a:lnTo>
                    <a:pt x="1547812" y="386953"/>
                  </a:lnTo>
                  <a:lnTo>
                    <a:pt x="1934765" y="773905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rgbClr val="455F5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402956" tIns="32005" rIns="434959" bIns="32004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adugi" panose="020B0502040204020203" pitchFamily="34" charset="0"/>
                  <a:ea typeface="+mn-ea"/>
                  <a:cs typeface="+mn-cs"/>
                </a:rPr>
                <a:t>Project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945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4C54E-4AB1-D140-A43D-272BD04EB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15</a:t>
            </a:fld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1ADA4F92-FDA4-F043-B348-EC76EBB2A379}"/>
              </a:ext>
            </a:extLst>
          </p:cNvPr>
          <p:cNvSpPr txBox="1">
            <a:spLocks/>
          </p:cNvSpPr>
          <p:nvPr/>
        </p:nvSpPr>
        <p:spPr>
          <a:xfrm>
            <a:off x="3877113" y="535826"/>
            <a:ext cx="3688527" cy="553299"/>
          </a:xfrm>
          <a:prstGeom prst="rect">
            <a:avLst/>
          </a:prstGeom>
        </p:spPr>
        <p:txBody>
          <a:bodyPr vert="horz" lIns="182880" tIns="182880" rIns="182880" bIns="1828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707" y="1336471"/>
            <a:ext cx="3310758" cy="1920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66" y="4830600"/>
            <a:ext cx="4424516" cy="45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5890" y="3710271"/>
            <a:ext cx="37756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1200" b="1" dirty="0">
                <a:latin typeface="-apple-system"/>
              </a:rPr>
              <a:t>U.S. Army CCDC Ground Vehicle Systems </a:t>
            </a:r>
            <a:r>
              <a:rPr lang="en-US" sz="1200" b="1" dirty="0" smtClean="0">
                <a:latin typeface="-apple-system"/>
              </a:rPr>
              <a:t>Center</a:t>
            </a:r>
            <a:endParaRPr lang="en-US" sz="1200" b="1" i="0" dirty="0">
              <a:effectLst/>
              <a:latin typeface="-apple-system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63" y="1078693"/>
            <a:ext cx="2560320" cy="25603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5829" y="4148288"/>
            <a:ext cx="333375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1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D25E4-FD1F-BF46-93F2-0BF062F7C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5261" y="4077286"/>
            <a:ext cx="4661477" cy="926823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pic>
        <p:nvPicPr>
          <p:cNvPr id="5" name="Graphic 4" descr="Question mark">
            <a:extLst>
              <a:ext uri="{FF2B5EF4-FFF2-40B4-BE49-F238E27FC236}">
                <a16:creationId xmlns:a16="http://schemas.microsoft.com/office/drawing/2014/main" id="{3D07CF18-495F-B844-8690-A87ABB846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51362" y="1388012"/>
            <a:ext cx="2689274" cy="268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2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455" y="113112"/>
            <a:ext cx="9601200" cy="56335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0497" y="973322"/>
            <a:ext cx="103773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Introduction to Friction Stir Welding (FSW</a:t>
            </a:r>
            <a:r>
              <a:rPr lang="en-US" sz="2800" dirty="0" smtClean="0"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)</a:t>
            </a:r>
          </a:p>
          <a:p>
            <a:pPr lvl="0"/>
            <a:endParaRPr lang="en-US" sz="24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FSW Tooling</a:t>
            </a:r>
          </a:p>
          <a:p>
            <a:pPr lvl="0"/>
            <a:r>
              <a:rPr lang="en-US" sz="2800" dirty="0">
                <a:latin typeface="Gadugi" panose="020B0502040204020203" pitchFamily="34" charset="0"/>
                <a:ea typeface="Gadugi" panose="020B0502040204020203" pitchFamily="34" charset="0"/>
              </a:rPr>
              <a:t>	</a:t>
            </a:r>
            <a:r>
              <a:rPr lang="en-US" sz="2800" dirty="0" smtClean="0">
                <a:latin typeface="Gadugi" panose="020B0502040204020203" pitchFamily="34" charset="0"/>
                <a:ea typeface="Gadugi" panose="020B0502040204020203" pitchFamily="34" charset="0"/>
              </a:rPr>
              <a:t>	</a:t>
            </a:r>
            <a:endParaRPr lang="en-US" sz="2400" dirty="0" smtClean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Introduction to Thermal Spraying</a:t>
            </a:r>
          </a:p>
          <a:p>
            <a:pPr lvl="0"/>
            <a:endParaRPr lang="en-US" sz="2400" dirty="0" smtClean="0">
              <a:latin typeface="Times New Roman" panose="02020603050405020304" pitchFamily="18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New Design for FSW </a:t>
            </a:r>
            <a:r>
              <a:rPr lang="en-US" sz="2800" dirty="0"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Tooling System</a:t>
            </a:r>
          </a:p>
          <a:p>
            <a:pPr lvl="0"/>
            <a:r>
              <a:rPr lang="en-US" sz="2400" dirty="0">
                <a:latin typeface="Gadugi" panose="020B0502040204020203" pitchFamily="34" charset="0"/>
                <a:ea typeface="Gadugi" panose="020B0502040204020203" pitchFamily="34" charset="0"/>
              </a:rPr>
              <a:t>	</a:t>
            </a:r>
          </a:p>
          <a:p>
            <a:pPr marL="460375" lvl="0" indent="-460375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Project Plan</a:t>
            </a:r>
            <a:endParaRPr lang="en-US" sz="24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25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DA4F92-FDA4-F043-B348-EC76EBB2A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91" y="0"/>
            <a:ext cx="5532061" cy="742726"/>
          </a:xfrm>
        </p:spPr>
        <p:txBody>
          <a:bodyPr vert="horz" lIns="182880" tIns="182880" rIns="182880" bIns="182880" rtlCol="0" anchor="ctr">
            <a:no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Friction Stir Welding (FSW)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0B8430E-FC2A-C049-94FA-15F327712A96}"/>
              </a:ext>
            </a:extLst>
          </p:cNvPr>
          <p:cNvSpPr txBox="1">
            <a:spLocks/>
          </p:cNvSpPr>
          <p:nvPr/>
        </p:nvSpPr>
        <p:spPr>
          <a:xfrm>
            <a:off x="515583" y="1106828"/>
            <a:ext cx="5415578" cy="4346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Gadugi" panose="020B0502040204020203" pitchFamily="34" charset="0"/>
                <a:cs typeface="Times New Roman" panose="02020603050405020304" pitchFamily="18" charset="0"/>
              </a:rPr>
              <a:t>The technology was introduced to the industry in 1991 by UK Welding Institute.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en-US" sz="2800" dirty="0" smtClean="0">
              <a:solidFill>
                <a:schemeClr val="tx1"/>
              </a:solidFill>
              <a:latin typeface="Gadugi" panose="020B0502040204020203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en-US" sz="2800" dirty="0">
              <a:solidFill>
                <a:schemeClr val="tx1"/>
              </a:solidFill>
              <a:latin typeface="Gadugi" panose="020B0502040204020203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Gadugi" panose="020B0502040204020203" pitchFamily="34" charset="0"/>
                <a:cs typeface="Times New Roman" panose="02020603050405020304" pitchFamily="18" charset="0"/>
              </a:rPr>
              <a:t>A </a:t>
            </a:r>
            <a:r>
              <a:rPr lang="en-US" sz="2600" b="1" dirty="0" smtClean="0">
                <a:solidFill>
                  <a:schemeClr val="tx1"/>
                </a:solidFill>
                <a:latin typeface="Gadugi" panose="020B0502040204020203" pitchFamily="34" charset="0"/>
                <a:cs typeface="Times New Roman" panose="02020603050405020304" pitchFamily="18" charset="0"/>
              </a:rPr>
              <a:t>Solid State </a:t>
            </a:r>
            <a:r>
              <a:rPr lang="en-US" sz="2800" dirty="0" smtClean="0">
                <a:solidFill>
                  <a:schemeClr val="tx1"/>
                </a:solidFill>
                <a:latin typeface="Gadugi" panose="020B0502040204020203" pitchFamily="34" charset="0"/>
                <a:cs typeface="Times New Roman" panose="02020603050405020304" pitchFamily="18" charset="0"/>
              </a:rPr>
              <a:t>process capable of producing very high strength joining of a wide range of materials (metals &amp; alloys)</a:t>
            </a:r>
            <a:endParaRPr lang="en-US" sz="2800" dirty="0">
              <a:solidFill>
                <a:schemeClr val="tx1"/>
              </a:solidFill>
              <a:latin typeface="Gadug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15FC9F0-6509-3E4A-BF5A-31B8DA80B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2875" y="6331244"/>
            <a:ext cx="6912995" cy="32004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b="1" i="1" smtClean="0">
                <a:solidFill>
                  <a:schemeClr val="accent1"/>
                </a:solidFill>
              </a:rPr>
              <a:t>Picture Source: </a:t>
            </a:r>
            <a:r>
              <a:rPr lang="en-US" sz="1000" i="1" smtClean="0">
                <a:solidFill>
                  <a:schemeClr val="accent1"/>
                </a:solidFill>
              </a:rPr>
              <a:t>https://www.thefabricator.com/thefabricator/news/metalsmaterials/twi-friction-stir-welds-ods-steel</a:t>
            </a:r>
            <a:endParaRPr lang="en-US" sz="1000" i="1" dirty="0">
              <a:solidFill>
                <a:schemeClr val="accent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0" y="0"/>
            <a:ext cx="386970" cy="6156181"/>
            <a:chOff x="0" y="0"/>
            <a:chExt cx="386970" cy="615618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4FDBF64-4DFF-0245-954C-558C2656A7A0}"/>
                </a:ext>
              </a:extLst>
            </p:cNvPr>
            <p:cNvGrpSpPr/>
            <p:nvPr/>
          </p:nvGrpSpPr>
          <p:grpSpPr>
            <a:xfrm rot="16200000">
              <a:off x="-2407021" y="2407022"/>
              <a:ext cx="5201013" cy="386969"/>
              <a:chOff x="3276072" y="3042023"/>
              <a:chExt cx="6882936" cy="773929"/>
            </a:xfrm>
          </p:grpSpPr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A5E0CB51-DF0C-5340-803F-82E9D886E95E}"/>
                  </a:ext>
                </a:extLst>
              </p:cNvPr>
              <p:cNvSpPr/>
              <p:nvPr/>
            </p:nvSpPr>
            <p:spPr>
              <a:xfrm>
                <a:off x="8316879" y="3042047"/>
                <a:ext cx="1842129" cy="773905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0 w 1934765"/>
                  <a:gd name="connsiteY5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rgbClr val="455F51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209478" tIns="32004" rIns="64008" bIns="32004" numCol="1" spcCol="1270" anchor="ctr" anchorCtr="0">
                <a:noAutofit/>
              </a:bodyPr>
              <a:lstStyle/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Introduction to FSW</a:t>
                </a: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91591EE3-9740-9C4D-B013-0DA13B7362C7}"/>
                  </a:ext>
                </a:extLst>
              </p:cNvPr>
              <p:cNvSpPr/>
              <p:nvPr/>
            </p:nvSpPr>
            <p:spPr>
              <a:xfrm>
                <a:off x="6490168" y="3042027"/>
                <a:ext cx="2279130" cy="773904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386953 w 1934765"/>
                  <a:gd name="connsiteY5" fmla="*/ 386953 h 773906"/>
                  <a:gd name="connsiteX6" fmla="*/ 0 w 1934765"/>
                  <a:gd name="connsiteY6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547812" y="386953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402955" tIns="32005" rIns="434959" bIns="32004" numCol="1" spcCol="1270" anchor="ctr" anchorCtr="0">
                <a:noAutofit/>
              </a:bodyPr>
              <a:lstStyle/>
              <a:p>
                <a:pPr marL="0" marR="0" lvl="0" indent="0" algn="ctr" defTabSz="6286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FSW Tooling</a:t>
                </a: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1F09B038-9497-5A4E-8C61-ECBF4D4C497D}"/>
                  </a:ext>
                </a:extLst>
              </p:cNvPr>
              <p:cNvSpPr/>
              <p:nvPr/>
            </p:nvSpPr>
            <p:spPr>
              <a:xfrm>
                <a:off x="4771360" y="3042027"/>
                <a:ext cx="2506769" cy="773906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386953 w 1934765"/>
                  <a:gd name="connsiteY5" fmla="*/ 386953 h 773906"/>
                  <a:gd name="connsiteX6" fmla="*/ 0 w 1934765"/>
                  <a:gd name="connsiteY6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547812" y="386953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402955" tIns="32005" rIns="434959" bIns="32004" numCol="1" spcCol="1270" anchor="ctr" anchorCtr="0">
                <a:noAutofit/>
              </a:bodyPr>
              <a:lstStyle/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Introduction to Thermal Spraying</a:t>
                </a:r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0A0DDB71-3672-4040-B828-460EE7978E61}"/>
                  </a:ext>
                </a:extLst>
              </p:cNvPr>
              <p:cNvSpPr/>
              <p:nvPr/>
            </p:nvSpPr>
            <p:spPr>
              <a:xfrm>
                <a:off x="3276072" y="3042023"/>
                <a:ext cx="2196682" cy="768784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386953 w 1934765"/>
                  <a:gd name="connsiteY5" fmla="*/ 386953 h 773906"/>
                  <a:gd name="connsiteX6" fmla="*/ 0 w 1934765"/>
                  <a:gd name="connsiteY6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547812" y="386953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402956" tIns="32005" rIns="434959" bIns="32004" numCol="1" spcCol="1270" anchor="ctr" anchorCtr="0">
                <a:noAutofit/>
              </a:bodyPr>
              <a:lstStyle/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New Design for FSW Tools</a:t>
                </a:r>
              </a:p>
            </p:txBody>
          </p:sp>
        </p:grp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A0DDB71-3672-4040-B828-460EE7978E61}"/>
                </a:ext>
              </a:extLst>
            </p:cNvPr>
            <p:cNvSpPr/>
            <p:nvPr/>
          </p:nvSpPr>
          <p:spPr>
            <a:xfrm rot="16200000">
              <a:off x="-497540" y="5274244"/>
              <a:ext cx="1379477" cy="384397"/>
            </a:xfrm>
            <a:custGeom>
              <a:avLst/>
              <a:gdLst>
                <a:gd name="connsiteX0" fmla="*/ 0 w 1934765"/>
                <a:gd name="connsiteY0" fmla="*/ 0 h 773906"/>
                <a:gd name="connsiteX1" fmla="*/ 1547812 w 1934765"/>
                <a:gd name="connsiteY1" fmla="*/ 0 h 773906"/>
                <a:gd name="connsiteX2" fmla="*/ 1934765 w 1934765"/>
                <a:gd name="connsiteY2" fmla="*/ 386953 h 773906"/>
                <a:gd name="connsiteX3" fmla="*/ 1547812 w 1934765"/>
                <a:gd name="connsiteY3" fmla="*/ 773906 h 773906"/>
                <a:gd name="connsiteX4" fmla="*/ 0 w 1934765"/>
                <a:gd name="connsiteY4" fmla="*/ 773906 h 773906"/>
                <a:gd name="connsiteX5" fmla="*/ 386953 w 1934765"/>
                <a:gd name="connsiteY5" fmla="*/ 386953 h 773906"/>
                <a:gd name="connsiteX6" fmla="*/ 0 w 1934765"/>
                <a:gd name="connsiteY6" fmla="*/ 0 h 77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4765" h="773906">
                  <a:moveTo>
                    <a:pt x="1934765" y="773905"/>
                  </a:moveTo>
                  <a:lnTo>
                    <a:pt x="386953" y="773905"/>
                  </a:lnTo>
                  <a:lnTo>
                    <a:pt x="0" y="386953"/>
                  </a:lnTo>
                  <a:lnTo>
                    <a:pt x="386953" y="1"/>
                  </a:lnTo>
                  <a:lnTo>
                    <a:pt x="1934765" y="1"/>
                  </a:lnTo>
                  <a:lnTo>
                    <a:pt x="1547812" y="386953"/>
                  </a:lnTo>
                  <a:lnTo>
                    <a:pt x="1934765" y="773905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rgbClr val="455F5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402956" tIns="32005" rIns="434959" bIns="32004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dugi" panose="020B0502040204020203" pitchFamily="34" charset="0"/>
                  <a:ea typeface="+mn-ea"/>
                  <a:cs typeface="+mn-cs"/>
                </a:rPr>
                <a:t>Project Plan</a:t>
              </a: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l="19691" r="19345" b="14132"/>
          <a:stretch/>
        </p:blipFill>
        <p:spPr>
          <a:xfrm>
            <a:off x="6424095" y="706701"/>
            <a:ext cx="5158517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4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7725644-620A-9347-B7E1-70A98AFE6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623" y="2650013"/>
            <a:ext cx="4314808" cy="3727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u="sng" dirty="0" smtClean="0">
                <a:solidFill>
                  <a:srgbClr val="7030A0"/>
                </a:solidFill>
              </a:rPr>
              <a:t>Advantages</a:t>
            </a:r>
            <a:endParaRPr lang="en-US" sz="2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-1"/>
            <a:ext cx="386968" cy="6156182"/>
            <a:chOff x="0" y="-1"/>
            <a:chExt cx="386968" cy="615618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4FDBF64-4DFF-0245-954C-558C2656A7A0}"/>
                </a:ext>
              </a:extLst>
            </p:cNvPr>
            <p:cNvGrpSpPr/>
            <p:nvPr/>
          </p:nvGrpSpPr>
          <p:grpSpPr>
            <a:xfrm rot="16200000">
              <a:off x="-2407023" y="2407022"/>
              <a:ext cx="5201014" cy="386968"/>
              <a:chOff x="3276072" y="3042023"/>
              <a:chExt cx="6882937" cy="773928"/>
            </a:xfrm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A5E0CB51-DF0C-5340-803F-82E9D886E95E}"/>
                  </a:ext>
                </a:extLst>
              </p:cNvPr>
              <p:cNvSpPr/>
              <p:nvPr/>
            </p:nvSpPr>
            <p:spPr>
              <a:xfrm>
                <a:off x="8432495" y="3042046"/>
                <a:ext cx="1726514" cy="773905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0 w 1934765"/>
                  <a:gd name="connsiteY5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rgbClr val="455F51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209478" tIns="32004" rIns="64008" bIns="32004" numCol="1" spcCol="1270" anchor="ctr" anchorCtr="0">
                <a:noAutofit/>
              </a:bodyPr>
              <a:lstStyle/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Introduction to FSW</a:t>
                </a:r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1591EE3-9740-9C4D-B013-0DA13B7362C7}"/>
                  </a:ext>
                </a:extLst>
              </p:cNvPr>
              <p:cNvSpPr/>
              <p:nvPr/>
            </p:nvSpPr>
            <p:spPr>
              <a:xfrm>
                <a:off x="6567243" y="3042024"/>
                <a:ext cx="2279130" cy="773904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386953 w 1934765"/>
                  <a:gd name="connsiteY5" fmla="*/ 386953 h 773906"/>
                  <a:gd name="connsiteX6" fmla="*/ 0 w 1934765"/>
                  <a:gd name="connsiteY6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547812" y="386953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402955" tIns="32005" rIns="434959" bIns="32004" numCol="1" spcCol="1270" anchor="ctr" anchorCtr="0">
                <a:noAutofit/>
              </a:bodyPr>
              <a:lstStyle/>
              <a:p>
                <a:pPr marL="0" marR="0" lvl="0" indent="0" algn="ctr" defTabSz="6286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FSW Tooling</a:t>
                </a: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1F09B038-9497-5A4E-8C61-ECBF4D4C497D}"/>
                  </a:ext>
                </a:extLst>
              </p:cNvPr>
              <p:cNvSpPr/>
              <p:nvPr/>
            </p:nvSpPr>
            <p:spPr>
              <a:xfrm>
                <a:off x="4771360" y="3042027"/>
                <a:ext cx="2506769" cy="773906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386953 w 1934765"/>
                  <a:gd name="connsiteY5" fmla="*/ 386953 h 773906"/>
                  <a:gd name="connsiteX6" fmla="*/ 0 w 1934765"/>
                  <a:gd name="connsiteY6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547812" y="386953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402955" tIns="32005" rIns="434959" bIns="32004" numCol="1" spcCol="1270" anchor="ctr" anchorCtr="0">
                <a:noAutofit/>
              </a:bodyPr>
              <a:lstStyle/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Introduction to Thermal Spraying</a:t>
                </a: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0A0DDB71-3672-4040-B828-460EE7978E61}"/>
                  </a:ext>
                </a:extLst>
              </p:cNvPr>
              <p:cNvSpPr/>
              <p:nvPr/>
            </p:nvSpPr>
            <p:spPr>
              <a:xfrm>
                <a:off x="3276072" y="3042023"/>
                <a:ext cx="2196682" cy="768784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386953 w 1934765"/>
                  <a:gd name="connsiteY5" fmla="*/ 386953 h 773906"/>
                  <a:gd name="connsiteX6" fmla="*/ 0 w 1934765"/>
                  <a:gd name="connsiteY6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547812" y="386953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402956" tIns="32005" rIns="434959" bIns="32004" numCol="1" spcCol="1270" anchor="ctr" anchorCtr="0">
                <a:noAutofit/>
              </a:bodyPr>
              <a:lstStyle/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New Design for FSW Tools</a:t>
                </a:r>
              </a:p>
            </p:txBody>
          </p:sp>
        </p:grp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A0DDB71-3672-4040-B828-460EE7978E61}"/>
                </a:ext>
              </a:extLst>
            </p:cNvPr>
            <p:cNvSpPr/>
            <p:nvPr/>
          </p:nvSpPr>
          <p:spPr>
            <a:xfrm rot="16200000">
              <a:off x="-497540" y="5274244"/>
              <a:ext cx="1379477" cy="384397"/>
            </a:xfrm>
            <a:custGeom>
              <a:avLst/>
              <a:gdLst>
                <a:gd name="connsiteX0" fmla="*/ 0 w 1934765"/>
                <a:gd name="connsiteY0" fmla="*/ 0 h 773906"/>
                <a:gd name="connsiteX1" fmla="*/ 1547812 w 1934765"/>
                <a:gd name="connsiteY1" fmla="*/ 0 h 773906"/>
                <a:gd name="connsiteX2" fmla="*/ 1934765 w 1934765"/>
                <a:gd name="connsiteY2" fmla="*/ 386953 h 773906"/>
                <a:gd name="connsiteX3" fmla="*/ 1547812 w 1934765"/>
                <a:gd name="connsiteY3" fmla="*/ 773906 h 773906"/>
                <a:gd name="connsiteX4" fmla="*/ 0 w 1934765"/>
                <a:gd name="connsiteY4" fmla="*/ 773906 h 773906"/>
                <a:gd name="connsiteX5" fmla="*/ 386953 w 1934765"/>
                <a:gd name="connsiteY5" fmla="*/ 386953 h 773906"/>
                <a:gd name="connsiteX6" fmla="*/ 0 w 1934765"/>
                <a:gd name="connsiteY6" fmla="*/ 0 h 77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4765" h="773906">
                  <a:moveTo>
                    <a:pt x="1934765" y="773905"/>
                  </a:moveTo>
                  <a:lnTo>
                    <a:pt x="386953" y="773905"/>
                  </a:lnTo>
                  <a:lnTo>
                    <a:pt x="0" y="386953"/>
                  </a:lnTo>
                  <a:lnTo>
                    <a:pt x="386953" y="1"/>
                  </a:lnTo>
                  <a:lnTo>
                    <a:pt x="1934765" y="1"/>
                  </a:lnTo>
                  <a:lnTo>
                    <a:pt x="1547812" y="386953"/>
                  </a:lnTo>
                  <a:lnTo>
                    <a:pt x="1934765" y="773905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rgbClr val="455F5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402956" tIns="32005" rIns="434959" bIns="32004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dugi" panose="020B0502040204020203" pitchFamily="34" charset="0"/>
                  <a:ea typeface="+mn-ea"/>
                  <a:cs typeface="+mn-cs"/>
                </a:rPr>
                <a:t>Project Plan</a:t>
              </a: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1ADA4F92-FDA4-F043-B348-EC76EBB2A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759" y="73589"/>
            <a:ext cx="5532061" cy="689382"/>
          </a:xfrm>
        </p:spPr>
        <p:txBody>
          <a:bodyPr vert="horz" lIns="182880" tIns="182880" rIns="182880" bIns="182880" rtlCol="0" anchor="ctr">
            <a:no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Friction Stir Welding (FSW)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2419" y="2999717"/>
            <a:ext cx="5077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Compared </a:t>
            </a:r>
            <a:r>
              <a:rPr lang="en-US" dirty="0"/>
              <a:t>to the </a:t>
            </a:r>
            <a:r>
              <a:rPr lang="en-US" dirty="0" smtClean="0"/>
              <a:t>Traditional Joining </a:t>
            </a:r>
            <a:r>
              <a:rPr lang="en-US" dirty="0"/>
              <a:t>Techniques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49787" y="774870"/>
            <a:ext cx="60733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Rotational and translational movement of a cylindrical tool on the surface of rigidly clamped parts.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Friction and deformation resulting from tool movement cause plasticization.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Joining of two parts by deformation.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6486" y="3320048"/>
            <a:ext cx="551420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Lower apparent energy input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7030A0"/>
                </a:solidFill>
              </a:rPr>
              <a:t>Lower cost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7030A0"/>
                </a:solidFill>
              </a:rPr>
              <a:t>Less distortion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7030A0"/>
                </a:solidFill>
              </a:rPr>
              <a:t>Less residual stress (build up)</a:t>
            </a:r>
            <a:endParaRPr lang="en-US" sz="1600" dirty="0">
              <a:solidFill>
                <a:srgbClr val="7030A0"/>
              </a:solidFill>
            </a:endParaRPr>
          </a:p>
          <a:p>
            <a:pPr marL="285750" lvl="3" indent="-285750">
              <a:buFont typeface="Wingdings" panose="05000000000000000000" pitchFamily="2" charset="2"/>
              <a:buChar char="ü"/>
            </a:pPr>
            <a:r>
              <a:rPr lang="en-US" dirty="0" smtClean="0"/>
              <a:t>Process take place entirely in solid state condition</a:t>
            </a:r>
          </a:p>
          <a:p>
            <a:pPr marL="1657350" lvl="6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7030A0"/>
                </a:solidFill>
              </a:rPr>
              <a:t>No melting</a:t>
            </a:r>
          </a:p>
          <a:p>
            <a:pPr marL="1657350" lvl="6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7030A0"/>
                </a:solidFill>
              </a:rPr>
              <a:t>No re-solidification</a:t>
            </a:r>
          </a:p>
          <a:p>
            <a:pPr marL="1657350" lvl="6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7030A0"/>
                </a:solidFill>
              </a:rPr>
              <a:t>Small heat affected zone</a:t>
            </a:r>
          </a:p>
          <a:p>
            <a:pPr marL="285750" lvl="6" indent="-285750">
              <a:buFont typeface="Wingdings" panose="05000000000000000000" pitchFamily="2" charset="2"/>
              <a:buChar char="ü"/>
            </a:pPr>
            <a:r>
              <a:rPr lang="en-US" dirty="0" smtClean="0"/>
              <a:t>High quality Welding</a:t>
            </a:r>
          </a:p>
          <a:p>
            <a:pPr marL="1660525" lvl="8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7030A0"/>
                </a:solidFill>
              </a:rPr>
              <a:t>No porosity (very </a:t>
            </a:r>
            <a:r>
              <a:rPr lang="en-US" sz="1600" dirty="0">
                <a:solidFill>
                  <a:srgbClr val="7030A0"/>
                </a:solidFill>
              </a:rPr>
              <a:t>low) </a:t>
            </a:r>
            <a:endParaRPr lang="en-US" sz="1600" dirty="0" smtClean="0">
              <a:solidFill>
                <a:srgbClr val="7030A0"/>
              </a:solidFill>
            </a:endParaRPr>
          </a:p>
          <a:p>
            <a:pPr marL="1660525" lvl="8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7030A0"/>
                </a:solidFill>
              </a:rPr>
              <a:t>No oxidation (very </a:t>
            </a:r>
            <a:r>
              <a:rPr lang="en-US" sz="1600" dirty="0">
                <a:solidFill>
                  <a:srgbClr val="7030A0"/>
                </a:solidFill>
              </a:rPr>
              <a:t>low) </a:t>
            </a:r>
            <a:endParaRPr lang="en-US" sz="1600" dirty="0" smtClean="0">
              <a:solidFill>
                <a:srgbClr val="7030A0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683" y="0"/>
            <a:ext cx="5685097" cy="3657600"/>
          </a:xfrm>
          <a:prstGeom prst="rect">
            <a:avLst/>
          </a:prstGeom>
        </p:spPr>
      </p:pic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A15FC9F0-6509-3E4A-BF5A-31B8DA80B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2875" y="6331244"/>
            <a:ext cx="6912995" cy="32004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b="1" i="1" dirty="0" smtClean="0">
                <a:solidFill>
                  <a:schemeClr val="accent1"/>
                </a:solidFill>
              </a:rPr>
              <a:t>Picture Source: </a:t>
            </a:r>
            <a:r>
              <a:rPr lang="en-US" sz="1000" i="1" dirty="0">
                <a:solidFill>
                  <a:schemeClr val="accent1"/>
                </a:solidFill>
              </a:rPr>
              <a:t>https://www.twi-global.com/technical-knowledge/job-knowledge/friction-stir-welding-147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37725644-620A-9347-B7E1-70A98AFE6AF2}"/>
              </a:ext>
            </a:extLst>
          </p:cNvPr>
          <p:cNvSpPr txBox="1">
            <a:spLocks/>
          </p:cNvSpPr>
          <p:nvPr/>
        </p:nvSpPr>
        <p:spPr>
          <a:xfrm>
            <a:off x="6647316" y="3802633"/>
            <a:ext cx="1739538" cy="473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u="sng" dirty="0" smtClean="0">
                <a:solidFill>
                  <a:srgbClr val="7030A0"/>
                </a:solidFill>
              </a:rPr>
              <a:t>Application: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624410" y="4180396"/>
            <a:ext cx="50764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6" indent="-285750">
              <a:buFont typeface="Wingdings" panose="05000000000000000000" pitchFamily="2" charset="2"/>
              <a:buChar char="v"/>
            </a:pPr>
            <a:r>
              <a:rPr lang="en-US" dirty="0" smtClean="0"/>
              <a:t>Marine, boats, and ships</a:t>
            </a:r>
          </a:p>
          <a:p>
            <a:pPr marL="285750" lvl="6" indent="-285750">
              <a:buFont typeface="Wingdings" panose="05000000000000000000" pitchFamily="2" charset="2"/>
              <a:buChar char="v"/>
            </a:pPr>
            <a:r>
              <a:rPr lang="en-US" dirty="0" smtClean="0"/>
              <a:t>Aerospace</a:t>
            </a:r>
          </a:p>
          <a:p>
            <a:pPr marL="285750" lvl="6" indent="-285750">
              <a:buFont typeface="Wingdings" panose="05000000000000000000" pitchFamily="2" charset="2"/>
              <a:buChar char="v"/>
            </a:pPr>
            <a:r>
              <a:rPr lang="en-US" dirty="0" smtClean="0"/>
              <a:t>Military</a:t>
            </a:r>
          </a:p>
          <a:p>
            <a:pPr marL="285750" lvl="6" indent="-285750">
              <a:buFont typeface="Wingdings" panose="05000000000000000000" pitchFamily="2" charset="2"/>
              <a:buChar char="v"/>
            </a:pPr>
            <a:r>
              <a:rPr lang="en-US" dirty="0" smtClean="0"/>
              <a:t>Railways</a:t>
            </a:r>
          </a:p>
          <a:p>
            <a:pPr marL="285750" lvl="8" indent="-285750">
              <a:buFont typeface="Wingdings" panose="05000000000000000000" pitchFamily="2" charset="2"/>
              <a:buChar char="v"/>
            </a:pPr>
            <a:r>
              <a:rPr lang="en-US" dirty="0" smtClean="0"/>
              <a:t>Automotive </a:t>
            </a:r>
          </a:p>
          <a:p>
            <a:pPr marL="285750" lvl="8" indent="-285750">
              <a:buFont typeface="Wingdings" panose="05000000000000000000" pitchFamily="2" charset="2"/>
              <a:buChar char="v"/>
            </a:pPr>
            <a:r>
              <a:rPr lang="en-US" dirty="0" smtClean="0"/>
              <a:t>Electronics</a:t>
            </a:r>
          </a:p>
          <a:p>
            <a:pPr marL="285750" lvl="8" indent="-285750">
              <a:buFont typeface="Wingdings" panose="05000000000000000000" pitchFamily="2" charset="2"/>
              <a:buChar char="v"/>
            </a:pPr>
            <a:r>
              <a:rPr lang="en-US" dirty="0" smtClean="0"/>
              <a:t>And more….</a:t>
            </a:r>
          </a:p>
        </p:txBody>
      </p:sp>
    </p:spTree>
    <p:extLst>
      <p:ext uri="{BB962C8B-B14F-4D97-AF65-F5344CB8AC3E}">
        <p14:creationId xmlns:p14="http://schemas.microsoft.com/office/powerpoint/2010/main" val="154583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0228" y="6526930"/>
            <a:ext cx="9010043" cy="331070"/>
          </a:xfrm>
        </p:spPr>
        <p:txBody>
          <a:bodyPr/>
          <a:lstStyle/>
          <a:p>
            <a:r>
              <a:rPr lang="en-US" sz="1000" i="1" dirty="0" smtClean="0">
                <a:solidFill>
                  <a:schemeClr val="accent1"/>
                </a:solidFill>
              </a:rPr>
              <a:t>S. </a:t>
            </a:r>
            <a:r>
              <a:rPr lang="en-US" sz="1000" i="1" dirty="0" err="1" smtClean="0">
                <a:solidFill>
                  <a:schemeClr val="accent1"/>
                </a:solidFill>
              </a:rPr>
              <a:t>Kulwant</a:t>
            </a:r>
            <a:r>
              <a:rPr lang="en-US" sz="1000" i="1" dirty="0" smtClean="0">
                <a:solidFill>
                  <a:schemeClr val="accent1"/>
                </a:solidFill>
              </a:rPr>
              <a:t>, S. </a:t>
            </a:r>
            <a:r>
              <a:rPr lang="en-US" sz="1000" i="1" dirty="0" err="1" smtClean="0">
                <a:solidFill>
                  <a:schemeClr val="accent1"/>
                </a:solidFill>
              </a:rPr>
              <a:t>Harmeet</a:t>
            </a:r>
            <a:r>
              <a:rPr lang="en-US" sz="1000" i="1" dirty="0" smtClean="0">
                <a:solidFill>
                  <a:schemeClr val="accent1"/>
                </a:solidFill>
              </a:rPr>
              <a:t>, and  S. </a:t>
            </a:r>
            <a:r>
              <a:rPr lang="en-US" sz="1000" i="1" dirty="0" err="1" smtClean="0">
                <a:solidFill>
                  <a:schemeClr val="accent1"/>
                </a:solidFill>
              </a:rPr>
              <a:t>Gurbhinder</a:t>
            </a:r>
            <a:r>
              <a:rPr lang="en-US" sz="1000" i="1" dirty="0" smtClean="0">
                <a:solidFill>
                  <a:schemeClr val="accent1"/>
                </a:solidFill>
              </a:rPr>
              <a:t>, Review </a:t>
            </a:r>
            <a:r>
              <a:rPr lang="en-US" sz="1000" i="1" dirty="0">
                <a:solidFill>
                  <a:schemeClr val="accent1"/>
                </a:solidFill>
              </a:rPr>
              <a:t>on Friction Stir Welding of Magnesium Alloys, Journal of Magnesium and Alloys 6 (2018) </a:t>
            </a:r>
            <a:r>
              <a:rPr lang="en-US" sz="1000" i="1" dirty="0" smtClean="0">
                <a:solidFill>
                  <a:schemeClr val="accent1"/>
                </a:solidFill>
              </a:rPr>
              <a:t>399–416.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0" y="-1"/>
            <a:ext cx="386968" cy="6156182"/>
            <a:chOff x="0" y="-1"/>
            <a:chExt cx="386968" cy="615618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4FDBF64-4DFF-0245-954C-558C2656A7A0}"/>
                </a:ext>
              </a:extLst>
            </p:cNvPr>
            <p:cNvGrpSpPr/>
            <p:nvPr/>
          </p:nvGrpSpPr>
          <p:grpSpPr>
            <a:xfrm rot="16200000">
              <a:off x="-2407023" y="2407022"/>
              <a:ext cx="5201014" cy="386968"/>
              <a:chOff x="3276072" y="3042023"/>
              <a:chExt cx="6882937" cy="773928"/>
            </a:xfrm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A5E0CB51-DF0C-5340-803F-82E9D886E95E}"/>
                  </a:ext>
                </a:extLst>
              </p:cNvPr>
              <p:cNvSpPr/>
              <p:nvPr/>
            </p:nvSpPr>
            <p:spPr>
              <a:xfrm>
                <a:off x="8432495" y="3042046"/>
                <a:ext cx="1726514" cy="773905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0 w 1934765"/>
                  <a:gd name="connsiteY5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209478" tIns="32004" rIns="64008" bIns="32004" numCol="1" spcCol="1270" anchor="ctr" anchorCtr="0">
                <a:noAutofit/>
              </a:bodyPr>
              <a:lstStyle/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Introduction to FSW</a:t>
                </a:r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91591EE3-9740-9C4D-B013-0DA13B7362C7}"/>
                  </a:ext>
                </a:extLst>
              </p:cNvPr>
              <p:cNvSpPr/>
              <p:nvPr/>
            </p:nvSpPr>
            <p:spPr>
              <a:xfrm>
                <a:off x="6583269" y="3042024"/>
                <a:ext cx="2279130" cy="773904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386953 w 1934765"/>
                  <a:gd name="connsiteY5" fmla="*/ 386953 h 773906"/>
                  <a:gd name="connsiteX6" fmla="*/ 0 w 1934765"/>
                  <a:gd name="connsiteY6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547812" y="386953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402955" tIns="32005" rIns="434959" bIns="32004" numCol="1" spcCol="1270" anchor="ctr" anchorCtr="0">
                <a:noAutofit/>
              </a:bodyPr>
              <a:lstStyle/>
              <a:p>
                <a:pPr marL="0" marR="0" lvl="0" indent="0" algn="ctr" defTabSz="6286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  FSW Tooling</a:t>
                </a:r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1F09B038-9497-5A4E-8C61-ECBF4D4C497D}"/>
                  </a:ext>
                </a:extLst>
              </p:cNvPr>
              <p:cNvSpPr/>
              <p:nvPr/>
            </p:nvSpPr>
            <p:spPr>
              <a:xfrm>
                <a:off x="4771360" y="3042027"/>
                <a:ext cx="2506769" cy="773906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386953 w 1934765"/>
                  <a:gd name="connsiteY5" fmla="*/ 386953 h 773906"/>
                  <a:gd name="connsiteX6" fmla="*/ 0 w 1934765"/>
                  <a:gd name="connsiteY6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547812" y="386953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402955" tIns="32005" rIns="434959" bIns="32004" numCol="1" spcCol="1270" anchor="ctr" anchorCtr="0">
                <a:noAutofit/>
              </a:bodyPr>
              <a:lstStyle/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Introduction to Thermal Spraying</a:t>
                </a:r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0A0DDB71-3672-4040-B828-460EE7978E61}"/>
                  </a:ext>
                </a:extLst>
              </p:cNvPr>
              <p:cNvSpPr/>
              <p:nvPr/>
            </p:nvSpPr>
            <p:spPr>
              <a:xfrm>
                <a:off x="3276072" y="3042023"/>
                <a:ext cx="2196682" cy="768784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386953 w 1934765"/>
                  <a:gd name="connsiteY5" fmla="*/ 386953 h 773906"/>
                  <a:gd name="connsiteX6" fmla="*/ 0 w 1934765"/>
                  <a:gd name="connsiteY6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547812" y="386953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402956" tIns="32005" rIns="434959" bIns="32004" numCol="1" spcCol="1270" anchor="ctr" anchorCtr="0">
                <a:noAutofit/>
              </a:bodyPr>
              <a:lstStyle/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New Design for FSW Tools</a:t>
                </a:r>
              </a:p>
            </p:txBody>
          </p:sp>
        </p:grp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A0DDB71-3672-4040-B828-460EE7978E61}"/>
                </a:ext>
              </a:extLst>
            </p:cNvPr>
            <p:cNvSpPr/>
            <p:nvPr/>
          </p:nvSpPr>
          <p:spPr>
            <a:xfrm rot="16200000">
              <a:off x="-497540" y="5274244"/>
              <a:ext cx="1379477" cy="384397"/>
            </a:xfrm>
            <a:custGeom>
              <a:avLst/>
              <a:gdLst>
                <a:gd name="connsiteX0" fmla="*/ 0 w 1934765"/>
                <a:gd name="connsiteY0" fmla="*/ 0 h 773906"/>
                <a:gd name="connsiteX1" fmla="*/ 1547812 w 1934765"/>
                <a:gd name="connsiteY1" fmla="*/ 0 h 773906"/>
                <a:gd name="connsiteX2" fmla="*/ 1934765 w 1934765"/>
                <a:gd name="connsiteY2" fmla="*/ 386953 h 773906"/>
                <a:gd name="connsiteX3" fmla="*/ 1547812 w 1934765"/>
                <a:gd name="connsiteY3" fmla="*/ 773906 h 773906"/>
                <a:gd name="connsiteX4" fmla="*/ 0 w 1934765"/>
                <a:gd name="connsiteY4" fmla="*/ 773906 h 773906"/>
                <a:gd name="connsiteX5" fmla="*/ 386953 w 1934765"/>
                <a:gd name="connsiteY5" fmla="*/ 386953 h 773906"/>
                <a:gd name="connsiteX6" fmla="*/ 0 w 1934765"/>
                <a:gd name="connsiteY6" fmla="*/ 0 h 77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4765" h="773906">
                  <a:moveTo>
                    <a:pt x="1934765" y="773905"/>
                  </a:moveTo>
                  <a:lnTo>
                    <a:pt x="386953" y="773905"/>
                  </a:lnTo>
                  <a:lnTo>
                    <a:pt x="0" y="386953"/>
                  </a:lnTo>
                  <a:lnTo>
                    <a:pt x="386953" y="1"/>
                  </a:lnTo>
                  <a:lnTo>
                    <a:pt x="1934765" y="1"/>
                  </a:lnTo>
                  <a:lnTo>
                    <a:pt x="1547812" y="386953"/>
                  </a:lnTo>
                  <a:lnTo>
                    <a:pt x="1934765" y="773905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rgbClr val="455F5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402956" tIns="32005" rIns="434959" bIns="32004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dugi" panose="020B0502040204020203" pitchFamily="34" charset="0"/>
                  <a:ea typeface="+mn-ea"/>
                  <a:cs typeface="+mn-cs"/>
                </a:rPr>
                <a:t>Project Plan</a:t>
              </a:r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1ADA4F92-FDA4-F043-B348-EC76EBB2A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26" y="0"/>
            <a:ext cx="5532061" cy="742726"/>
          </a:xfrm>
        </p:spPr>
        <p:txBody>
          <a:bodyPr vert="horz" lIns="182880" tIns="182880" rIns="182880" bIns="182880" rtlCol="0" anchor="ctr">
            <a:no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FSW Tooling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9126" y="815641"/>
            <a:ext cx="69702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0B8430E-FC2A-C049-94FA-15F327712A96}"/>
              </a:ext>
            </a:extLst>
          </p:cNvPr>
          <p:cNvSpPr txBox="1">
            <a:spLocks/>
          </p:cNvSpPr>
          <p:nvPr/>
        </p:nvSpPr>
        <p:spPr>
          <a:xfrm>
            <a:off x="562176" y="734080"/>
            <a:ext cx="4446639" cy="599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Gadugi" panose="020B0502040204020203" pitchFamily="34" charset="0"/>
                <a:cs typeface="Times New Roman" panose="02020603050405020304" pitchFamily="18" charset="0"/>
              </a:rPr>
              <a:t>Tool Geometry &amp; Materials</a:t>
            </a:r>
            <a:endParaRPr lang="en-US" sz="2400" dirty="0">
              <a:solidFill>
                <a:schemeClr val="tx1"/>
              </a:solidFill>
              <a:latin typeface="Gadug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15FC9F0-6509-3E4A-BF5A-31B8DA80B141}"/>
              </a:ext>
            </a:extLst>
          </p:cNvPr>
          <p:cNvSpPr txBox="1">
            <a:spLocks/>
          </p:cNvSpPr>
          <p:nvPr/>
        </p:nvSpPr>
        <p:spPr>
          <a:xfrm>
            <a:off x="2487270" y="6232232"/>
            <a:ext cx="4903645" cy="32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b="1" i="1" dirty="0" smtClean="0">
                <a:solidFill>
                  <a:schemeClr val="accent1"/>
                </a:solidFill>
              </a:rPr>
              <a:t>Picture Source: </a:t>
            </a:r>
            <a:r>
              <a:rPr lang="en-US" sz="1000" i="1" dirty="0">
                <a:solidFill>
                  <a:schemeClr val="accent1"/>
                </a:solidFill>
              </a:rPr>
              <a:t>https://</a:t>
            </a:r>
            <a:r>
              <a:rPr lang="en-US" sz="1000" i="1" dirty="0" smtClean="0">
                <a:solidFill>
                  <a:schemeClr val="accent1"/>
                </a:solidFill>
              </a:rPr>
              <a:t>www.phase-trans.msm.cam.ac.uk/2011/tools.html</a:t>
            </a:r>
            <a:endParaRPr lang="en-US" sz="1000" i="1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5601" r="2287" b="11965"/>
          <a:stretch/>
        </p:blipFill>
        <p:spPr>
          <a:xfrm>
            <a:off x="7419308" y="2277265"/>
            <a:ext cx="4095143" cy="230056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08028" y="3652029"/>
            <a:ext cx="59510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Optimum tool design results in high quality welding with desired speed.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3174" y="2313433"/>
            <a:ext cx="6526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Welding efficiency can be highly affected by FSW Tools. Since, the shape and material of the tool play an important role in the </a:t>
            </a:r>
            <a:r>
              <a:rPr lang="en-US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generation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loss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process.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8997" y="1265076"/>
            <a:ext cx="65208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FSW Tools provide both rotational and weld movement and speed. Force (pressure) is also transferred through tool components on the work piece.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62" b="35248"/>
          <a:stretch/>
        </p:blipFill>
        <p:spPr>
          <a:xfrm>
            <a:off x="3980932" y="4144116"/>
            <a:ext cx="2241490" cy="197129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973862" y="749940"/>
            <a:ext cx="50764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8" indent="-285750">
              <a:buFont typeface="Wingdings" panose="05000000000000000000" pitchFamily="2" charset="2"/>
              <a:buChar char="v"/>
            </a:pPr>
            <a:r>
              <a:rPr lang="en-US" dirty="0" smtClean="0"/>
              <a:t>H13 Tool Steel</a:t>
            </a:r>
          </a:p>
          <a:p>
            <a:pPr marL="285750" lvl="8" indent="-285750">
              <a:buFont typeface="Wingdings" panose="05000000000000000000" pitchFamily="2" charset="2"/>
              <a:buChar char="v"/>
            </a:pPr>
            <a:r>
              <a:rPr lang="en-US" dirty="0" smtClean="0"/>
              <a:t>Nickel Cobalt Alloy</a:t>
            </a:r>
          </a:p>
          <a:p>
            <a:pPr marL="285750" lvl="8" indent="-285750">
              <a:buFont typeface="Wingdings" panose="05000000000000000000" pitchFamily="2" charset="2"/>
              <a:buChar char="v"/>
            </a:pPr>
            <a:r>
              <a:rPr lang="en-US" dirty="0" smtClean="0"/>
              <a:t>Tungsten Carbide</a:t>
            </a:r>
          </a:p>
          <a:p>
            <a:pPr marL="285750" lvl="8" indent="-285750">
              <a:buFont typeface="Wingdings" panose="05000000000000000000" pitchFamily="2" charset="2"/>
              <a:buChar char="v"/>
            </a:pPr>
            <a:r>
              <a:rPr lang="en-US" dirty="0" smtClean="0"/>
              <a:t>Boron Nitride </a:t>
            </a:r>
          </a:p>
          <a:p>
            <a:pPr marL="285750" lvl="8" indent="-285750">
              <a:buFont typeface="Wingdings" panose="05000000000000000000" pitchFamily="2" charset="2"/>
              <a:buChar char="v"/>
            </a:pPr>
            <a:r>
              <a:rPr lang="en-US" dirty="0" smtClean="0"/>
              <a:t>….</a:t>
            </a:r>
          </a:p>
          <a:p>
            <a:pPr marL="285750" lvl="8" indent="-285750">
              <a:buFont typeface="Wingdings" panose="05000000000000000000" pitchFamily="2" charset="2"/>
              <a:buChar char="v"/>
            </a:pPr>
            <a:endParaRPr lang="en-US" dirty="0" smtClean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7725644-620A-9347-B7E1-70A98AFE6AF2}"/>
              </a:ext>
            </a:extLst>
          </p:cNvPr>
          <p:cNvSpPr txBox="1">
            <a:spLocks/>
          </p:cNvSpPr>
          <p:nvPr/>
        </p:nvSpPr>
        <p:spPr>
          <a:xfrm>
            <a:off x="6950174" y="424594"/>
            <a:ext cx="2228771" cy="4733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100" u="sng" dirty="0" smtClean="0">
                <a:solidFill>
                  <a:srgbClr val="7030A0"/>
                </a:solidFill>
              </a:rPr>
              <a:t>FSW Tool Materials</a:t>
            </a:r>
            <a:r>
              <a:rPr lang="en-US" sz="2000" u="sng" dirty="0" smtClean="0">
                <a:solidFill>
                  <a:srgbClr val="7030A0"/>
                </a:solidFill>
              </a:rPr>
              <a:t>: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0" y="-1"/>
            <a:ext cx="386968" cy="6156182"/>
            <a:chOff x="0" y="-1"/>
            <a:chExt cx="386968" cy="615618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4FDBF64-4DFF-0245-954C-558C2656A7A0}"/>
                </a:ext>
              </a:extLst>
            </p:cNvPr>
            <p:cNvGrpSpPr/>
            <p:nvPr/>
          </p:nvGrpSpPr>
          <p:grpSpPr>
            <a:xfrm rot="16200000">
              <a:off x="-2407023" y="2407022"/>
              <a:ext cx="5201014" cy="386968"/>
              <a:chOff x="3276072" y="3042023"/>
              <a:chExt cx="6882937" cy="773928"/>
            </a:xfrm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A5E0CB51-DF0C-5340-803F-82E9D886E95E}"/>
                  </a:ext>
                </a:extLst>
              </p:cNvPr>
              <p:cNvSpPr/>
              <p:nvPr/>
            </p:nvSpPr>
            <p:spPr>
              <a:xfrm>
                <a:off x="8432495" y="3042046"/>
                <a:ext cx="1726514" cy="773905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0 w 1934765"/>
                  <a:gd name="connsiteY5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209478" tIns="32004" rIns="64008" bIns="32004" numCol="1" spcCol="1270" anchor="ctr" anchorCtr="0">
                <a:noAutofit/>
              </a:bodyPr>
              <a:lstStyle/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Introduction to FSW</a:t>
                </a:r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91591EE3-9740-9C4D-B013-0DA13B7362C7}"/>
                  </a:ext>
                </a:extLst>
              </p:cNvPr>
              <p:cNvSpPr/>
              <p:nvPr/>
            </p:nvSpPr>
            <p:spPr>
              <a:xfrm>
                <a:off x="6583269" y="3042024"/>
                <a:ext cx="2279130" cy="773904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386953 w 1934765"/>
                  <a:gd name="connsiteY5" fmla="*/ 386953 h 773906"/>
                  <a:gd name="connsiteX6" fmla="*/ 0 w 1934765"/>
                  <a:gd name="connsiteY6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547812" y="386953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402955" tIns="32005" rIns="434959" bIns="32004" numCol="1" spcCol="1270" anchor="ctr" anchorCtr="0">
                <a:noAutofit/>
              </a:bodyPr>
              <a:lstStyle/>
              <a:p>
                <a:pPr marL="0" marR="0" lvl="0" indent="0" algn="ctr" defTabSz="6286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  FSW Tooling</a:t>
                </a:r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1F09B038-9497-5A4E-8C61-ECBF4D4C497D}"/>
                  </a:ext>
                </a:extLst>
              </p:cNvPr>
              <p:cNvSpPr/>
              <p:nvPr/>
            </p:nvSpPr>
            <p:spPr>
              <a:xfrm>
                <a:off x="4771360" y="3042027"/>
                <a:ext cx="2506769" cy="773906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386953 w 1934765"/>
                  <a:gd name="connsiteY5" fmla="*/ 386953 h 773906"/>
                  <a:gd name="connsiteX6" fmla="*/ 0 w 1934765"/>
                  <a:gd name="connsiteY6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547812" y="386953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402955" tIns="32005" rIns="434959" bIns="32004" numCol="1" spcCol="1270" anchor="ctr" anchorCtr="0">
                <a:noAutofit/>
              </a:bodyPr>
              <a:lstStyle/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Introduction to Thermal Spraying</a:t>
                </a:r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0A0DDB71-3672-4040-B828-460EE7978E61}"/>
                  </a:ext>
                </a:extLst>
              </p:cNvPr>
              <p:cNvSpPr/>
              <p:nvPr/>
            </p:nvSpPr>
            <p:spPr>
              <a:xfrm>
                <a:off x="3276072" y="3042023"/>
                <a:ext cx="2196682" cy="768784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386953 w 1934765"/>
                  <a:gd name="connsiteY5" fmla="*/ 386953 h 773906"/>
                  <a:gd name="connsiteX6" fmla="*/ 0 w 1934765"/>
                  <a:gd name="connsiteY6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547812" y="386953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402956" tIns="32005" rIns="434959" bIns="32004" numCol="1" spcCol="1270" anchor="ctr" anchorCtr="0">
                <a:noAutofit/>
              </a:bodyPr>
              <a:lstStyle/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New Design for FSW Tools</a:t>
                </a:r>
              </a:p>
            </p:txBody>
          </p:sp>
        </p:grp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A0DDB71-3672-4040-B828-460EE7978E61}"/>
                </a:ext>
              </a:extLst>
            </p:cNvPr>
            <p:cNvSpPr/>
            <p:nvPr/>
          </p:nvSpPr>
          <p:spPr>
            <a:xfrm rot="16200000">
              <a:off x="-497540" y="5274244"/>
              <a:ext cx="1379477" cy="384397"/>
            </a:xfrm>
            <a:custGeom>
              <a:avLst/>
              <a:gdLst>
                <a:gd name="connsiteX0" fmla="*/ 0 w 1934765"/>
                <a:gd name="connsiteY0" fmla="*/ 0 h 773906"/>
                <a:gd name="connsiteX1" fmla="*/ 1547812 w 1934765"/>
                <a:gd name="connsiteY1" fmla="*/ 0 h 773906"/>
                <a:gd name="connsiteX2" fmla="*/ 1934765 w 1934765"/>
                <a:gd name="connsiteY2" fmla="*/ 386953 h 773906"/>
                <a:gd name="connsiteX3" fmla="*/ 1547812 w 1934765"/>
                <a:gd name="connsiteY3" fmla="*/ 773906 h 773906"/>
                <a:gd name="connsiteX4" fmla="*/ 0 w 1934765"/>
                <a:gd name="connsiteY4" fmla="*/ 773906 h 773906"/>
                <a:gd name="connsiteX5" fmla="*/ 386953 w 1934765"/>
                <a:gd name="connsiteY5" fmla="*/ 386953 h 773906"/>
                <a:gd name="connsiteX6" fmla="*/ 0 w 1934765"/>
                <a:gd name="connsiteY6" fmla="*/ 0 h 77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4765" h="773906">
                  <a:moveTo>
                    <a:pt x="1934765" y="773905"/>
                  </a:moveTo>
                  <a:lnTo>
                    <a:pt x="386953" y="773905"/>
                  </a:lnTo>
                  <a:lnTo>
                    <a:pt x="0" y="386953"/>
                  </a:lnTo>
                  <a:lnTo>
                    <a:pt x="386953" y="1"/>
                  </a:lnTo>
                  <a:lnTo>
                    <a:pt x="1934765" y="1"/>
                  </a:lnTo>
                  <a:lnTo>
                    <a:pt x="1547812" y="386953"/>
                  </a:lnTo>
                  <a:lnTo>
                    <a:pt x="1934765" y="773905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rgbClr val="455F5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402956" tIns="32005" rIns="434959" bIns="32004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dugi" panose="020B0502040204020203" pitchFamily="34" charset="0"/>
                  <a:ea typeface="+mn-ea"/>
                  <a:cs typeface="+mn-cs"/>
                </a:rPr>
                <a:t>Project Plan</a:t>
              </a:r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1ADA4F92-FDA4-F043-B348-EC76EBB2A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26" y="0"/>
            <a:ext cx="5532061" cy="742726"/>
          </a:xfrm>
        </p:spPr>
        <p:txBody>
          <a:bodyPr vert="horz" lIns="182880" tIns="182880" rIns="182880" bIns="182880" rtlCol="0" anchor="ctr">
            <a:no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FSW Tooling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5826" y="1502896"/>
            <a:ext cx="116561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heat generation.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(Tools with relatively low COF)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rate of heat flow to the tool during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process.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(damage in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short service life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 inadequate rotation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translation speed.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Breakage of pin (nib) inside the work piece during process.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(Low strength Tools and low heat generation)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Restriction in applied pressure on the work piece.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(Low strength Tools)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Inability in joining dissimilar materials.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0B8430E-FC2A-C049-94FA-15F327712A96}"/>
              </a:ext>
            </a:extLst>
          </p:cNvPr>
          <p:cNvSpPr txBox="1">
            <a:spLocks/>
          </p:cNvSpPr>
          <p:nvPr/>
        </p:nvSpPr>
        <p:spPr>
          <a:xfrm>
            <a:off x="538879" y="879686"/>
            <a:ext cx="5885218" cy="599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Gadugi" panose="020B0502040204020203" pitchFamily="34" charset="0"/>
                <a:cs typeface="Times New Roman" panose="02020603050405020304" pitchFamily="18" charset="0"/>
              </a:rPr>
              <a:t>Problems with FSW Tools:</a:t>
            </a:r>
            <a:endParaRPr lang="en-US" sz="2400" dirty="0">
              <a:solidFill>
                <a:schemeClr val="tx1"/>
              </a:solidFill>
              <a:latin typeface="Gadug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561" y="3931041"/>
            <a:ext cx="3648889" cy="2011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2952" y="3212750"/>
            <a:ext cx="2202088" cy="2743200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A15FC9F0-6509-3E4A-BF5A-31B8DA80B141}"/>
              </a:ext>
            </a:extLst>
          </p:cNvPr>
          <p:cNvSpPr txBox="1">
            <a:spLocks/>
          </p:cNvSpPr>
          <p:nvPr/>
        </p:nvSpPr>
        <p:spPr>
          <a:xfrm>
            <a:off x="4141345" y="6331243"/>
            <a:ext cx="3476714" cy="32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b="1" i="1" dirty="0" smtClean="0">
                <a:solidFill>
                  <a:schemeClr val="accent1"/>
                </a:solidFill>
              </a:rPr>
              <a:t>Picture Source: </a:t>
            </a:r>
            <a:r>
              <a:rPr lang="en-US" sz="1000" i="1" dirty="0" smtClean="0">
                <a:solidFill>
                  <a:schemeClr val="accent1"/>
                </a:solidFill>
              </a:rPr>
              <a:t>Oak Ridge National Laboratory (ORNL) </a:t>
            </a:r>
            <a:endParaRPr lang="en-US" sz="10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77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0" y="-1"/>
            <a:ext cx="386968" cy="6156182"/>
            <a:chOff x="0" y="-1"/>
            <a:chExt cx="386968" cy="615618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4FDBF64-4DFF-0245-954C-558C2656A7A0}"/>
                </a:ext>
              </a:extLst>
            </p:cNvPr>
            <p:cNvGrpSpPr/>
            <p:nvPr/>
          </p:nvGrpSpPr>
          <p:grpSpPr>
            <a:xfrm rot="16200000">
              <a:off x="-2407023" y="2407022"/>
              <a:ext cx="5201014" cy="386968"/>
              <a:chOff x="3276072" y="3042023"/>
              <a:chExt cx="6882937" cy="773928"/>
            </a:xfrm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A5E0CB51-DF0C-5340-803F-82E9D886E95E}"/>
                  </a:ext>
                </a:extLst>
              </p:cNvPr>
              <p:cNvSpPr/>
              <p:nvPr/>
            </p:nvSpPr>
            <p:spPr>
              <a:xfrm>
                <a:off x="8432495" y="3042046"/>
                <a:ext cx="1726514" cy="773905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0 w 1934765"/>
                  <a:gd name="connsiteY5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209478" tIns="32004" rIns="64008" bIns="32004" numCol="1" spcCol="1270" anchor="ctr" anchorCtr="0">
                <a:noAutofit/>
              </a:bodyPr>
              <a:lstStyle/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Introduction to FSW</a:t>
                </a:r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91591EE3-9740-9C4D-B013-0DA13B7362C7}"/>
                  </a:ext>
                </a:extLst>
              </p:cNvPr>
              <p:cNvSpPr/>
              <p:nvPr/>
            </p:nvSpPr>
            <p:spPr>
              <a:xfrm>
                <a:off x="6583269" y="3042024"/>
                <a:ext cx="2279130" cy="773904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386953 w 1934765"/>
                  <a:gd name="connsiteY5" fmla="*/ 386953 h 773906"/>
                  <a:gd name="connsiteX6" fmla="*/ 0 w 1934765"/>
                  <a:gd name="connsiteY6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547812" y="386953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402955" tIns="32005" rIns="434959" bIns="32004" numCol="1" spcCol="1270" anchor="ctr" anchorCtr="0">
                <a:noAutofit/>
              </a:bodyPr>
              <a:lstStyle/>
              <a:p>
                <a:pPr marL="0" marR="0" lvl="0" indent="0" algn="ctr" defTabSz="6286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  FSW Tooling</a:t>
                </a:r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1F09B038-9497-5A4E-8C61-ECBF4D4C497D}"/>
                  </a:ext>
                </a:extLst>
              </p:cNvPr>
              <p:cNvSpPr/>
              <p:nvPr/>
            </p:nvSpPr>
            <p:spPr>
              <a:xfrm>
                <a:off x="4771360" y="3042027"/>
                <a:ext cx="2506769" cy="773906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386953 w 1934765"/>
                  <a:gd name="connsiteY5" fmla="*/ 386953 h 773906"/>
                  <a:gd name="connsiteX6" fmla="*/ 0 w 1934765"/>
                  <a:gd name="connsiteY6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547812" y="386953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402955" tIns="32005" rIns="434959" bIns="32004" numCol="1" spcCol="1270" anchor="ctr" anchorCtr="0">
                <a:noAutofit/>
              </a:bodyPr>
              <a:lstStyle/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Introduction to Thermal Spraying</a:t>
                </a:r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0A0DDB71-3672-4040-B828-460EE7978E61}"/>
                  </a:ext>
                </a:extLst>
              </p:cNvPr>
              <p:cNvSpPr/>
              <p:nvPr/>
            </p:nvSpPr>
            <p:spPr>
              <a:xfrm>
                <a:off x="3276072" y="3042023"/>
                <a:ext cx="2196682" cy="768784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386953 w 1934765"/>
                  <a:gd name="connsiteY5" fmla="*/ 386953 h 773906"/>
                  <a:gd name="connsiteX6" fmla="*/ 0 w 1934765"/>
                  <a:gd name="connsiteY6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547812" y="386953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402956" tIns="32005" rIns="434959" bIns="32004" numCol="1" spcCol="1270" anchor="ctr" anchorCtr="0">
                <a:noAutofit/>
              </a:bodyPr>
              <a:lstStyle/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New Design for FSW Tools</a:t>
                </a:r>
              </a:p>
            </p:txBody>
          </p:sp>
        </p:grp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A0DDB71-3672-4040-B828-460EE7978E61}"/>
                </a:ext>
              </a:extLst>
            </p:cNvPr>
            <p:cNvSpPr/>
            <p:nvPr/>
          </p:nvSpPr>
          <p:spPr>
            <a:xfrm rot="16200000">
              <a:off x="-497540" y="5274244"/>
              <a:ext cx="1379477" cy="384397"/>
            </a:xfrm>
            <a:custGeom>
              <a:avLst/>
              <a:gdLst>
                <a:gd name="connsiteX0" fmla="*/ 0 w 1934765"/>
                <a:gd name="connsiteY0" fmla="*/ 0 h 773906"/>
                <a:gd name="connsiteX1" fmla="*/ 1547812 w 1934765"/>
                <a:gd name="connsiteY1" fmla="*/ 0 h 773906"/>
                <a:gd name="connsiteX2" fmla="*/ 1934765 w 1934765"/>
                <a:gd name="connsiteY2" fmla="*/ 386953 h 773906"/>
                <a:gd name="connsiteX3" fmla="*/ 1547812 w 1934765"/>
                <a:gd name="connsiteY3" fmla="*/ 773906 h 773906"/>
                <a:gd name="connsiteX4" fmla="*/ 0 w 1934765"/>
                <a:gd name="connsiteY4" fmla="*/ 773906 h 773906"/>
                <a:gd name="connsiteX5" fmla="*/ 386953 w 1934765"/>
                <a:gd name="connsiteY5" fmla="*/ 386953 h 773906"/>
                <a:gd name="connsiteX6" fmla="*/ 0 w 1934765"/>
                <a:gd name="connsiteY6" fmla="*/ 0 h 77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4765" h="773906">
                  <a:moveTo>
                    <a:pt x="1934765" y="773905"/>
                  </a:moveTo>
                  <a:lnTo>
                    <a:pt x="386953" y="773905"/>
                  </a:lnTo>
                  <a:lnTo>
                    <a:pt x="0" y="386953"/>
                  </a:lnTo>
                  <a:lnTo>
                    <a:pt x="386953" y="1"/>
                  </a:lnTo>
                  <a:lnTo>
                    <a:pt x="1934765" y="1"/>
                  </a:lnTo>
                  <a:lnTo>
                    <a:pt x="1547812" y="386953"/>
                  </a:lnTo>
                  <a:lnTo>
                    <a:pt x="1934765" y="773905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rgbClr val="455F5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402956" tIns="32005" rIns="434959" bIns="32004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dugi" panose="020B0502040204020203" pitchFamily="34" charset="0"/>
                  <a:ea typeface="+mn-ea"/>
                  <a:cs typeface="+mn-cs"/>
                </a:rPr>
                <a:t>Project Plan</a:t>
              </a:r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1ADA4F92-FDA4-F043-B348-EC76EBB2A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26" y="0"/>
            <a:ext cx="5532061" cy="742726"/>
          </a:xfrm>
        </p:spPr>
        <p:txBody>
          <a:bodyPr vert="horz" lIns="182880" tIns="182880" rIns="182880" bIns="182880" rtlCol="0" anchor="ctr">
            <a:no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FSW Tooling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2426" y="1572787"/>
            <a:ext cx="74128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heat generation on the work piece.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heat flow to the tool.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Optimize material flow around the nib (pin).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of heat loss.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of both welding speed and rotation speed.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plasticization of work piece.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tool life.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the cost of the system.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0B8430E-FC2A-C049-94FA-15F327712A96}"/>
              </a:ext>
            </a:extLst>
          </p:cNvPr>
          <p:cNvSpPr txBox="1">
            <a:spLocks/>
          </p:cNvSpPr>
          <p:nvPr/>
        </p:nvSpPr>
        <p:spPr>
          <a:xfrm>
            <a:off x="538879" y="879686"/>
            <a:ext cx="5885218" cy="599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Gadugi" panose="020B0502040204020203" pitchFamily="34" charset="0"/>
                <a:cs typeface="Times New Roman" panose="02020603050405020304" pitchFamily="18" charset="0"/>
              </a:rPr>
              <a:t>An Optimum Tool Design Will Provide:</a:t>
            </a:r>
            <a:endParaRPr lang="en-US" sz="2400" dirty="0">
              <a:solidFill>
                <a:schemeClr val="tx1"/>
              </a:solidFill>
              <a:latin typeface="Gadugi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59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CF86F-2392-C142-8729-3F2FED4A4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8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-1"/>
            <a:ext cx="386968" cy="6156182"/>
            <a:chOff x="0" y="-1"/>
            <a:chExt cx="386968" cy="615618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4FDBF64-4DFF-0245-954C-558C2656A7A0}"/>
                </a:ext>
              </a:extLst>
            </p:cNvPr>
            <p:cNvGrpSpPr/>
            <p:nvPr/>
          </p:nvGrpSpPr>
          <p:grpSpPr>
            <a:xfrm rot="16200000">
              <a:off x="-2407023" y="2407022"/>
              <a:ext cx="5201014" cy="386968"/>
              <a:chOff x="3276072" y="3042023"/>
              <a:chExt cx="6882937" cy="773928"/>
            </a:xfrm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A5E0CB51-DF0C-5340-803F-82E9D886E95E}"/>
                  </a:ext>
                </a:extLst>
              </p:cNvPr>
              <p:cNvSpPr/>
              <p:nvPr/>
            </p:nvSpPr>
            <p:spPr>
              <a:xfrm>
                <a:off x="8432495" y="3042046"/>
                <a:ext cx="1726514" cy="773905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0 w 1934765"/>
                  <a:gd name="connsiteY5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209478" tIns="32004" rIns="64008" bIns="32004" numCol="1" spcCol="1270" anchor="ctr" anchorCtr="0">
                <a:noAutofit/>
              </a:bodyPr>
              <a:lstStyle/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Introduction to FSW</a:t>
                </a:r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91591EE3-9740-9C4D-B013-0DA13B7362C7}"/>
                  </a:ext>
                </a:extLst>
              </p:cNvPr>
              <p:cNvSpPr/>
              <p:nvPr/>
            </p:nvSpPr>
            <p:spPr>
              <a:xfrm>
                <a:off x="6583269" y="3042024"/>
                <a:ext cx="2279130" cy="773904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386953 w 1934765"/>
                  <a:gd name="connsiteY5" fmla="*/ 386953 h 773906"/>
                  <a:gd name="connsiteX6" fmla="*/ 0 w 1934765"/>
                  <a:gd name="connsiteY6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547812" y="386953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402955" tIns="32005" rIns="434959" bIns="32004" numCol="1" spcCol="1270" anchor="ctr" anchorCtr="0">
                <a:noAutofit/>
              </a:bodyPr>
              <a:lstStyle/>
              <a:p>
                <a:pPr marL="0" marR="0" lvl="0" indent="0" algn="ctr" defTabSz="6286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  FSW Tooling</a:t>
                </a:r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1F09B038-9497-5A4E-8C61-ECBF4D4C497D}"/>
                  </a:ext>
                </a:extLst>
              </p:cNvPr>
              <p:cNvSpPr/>
              <p:nvPr/>
            </p:nvSpPr>
            <p:spPr>
              <a:xfrm>
                <a:off x="4771360" y="3042027"/>
                <a:ext cx="2506769" cy="773906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386953 w 1934765"/>
                  <a:gd name="connsiteY5" fmla="*/ 386953 h 773906"/>
                  <a:gd name="connsiteX6" fmla="*/ 0 w 1934765"/>
                  <a:gd name="connsiteY6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547812" y="386953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402955" tIns="32005" rIns="434959" bIns="32004" numCol="1" spcCol="1270" anchor="ctr" anchorCtr="0">
                <a:noAutofit/>
              </a:bodyPr>
              <a:lstStyle/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Introduction to Thermal Spraying</a:t>
                </a: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0A0DDB71-3672-4040-B828-460EE7978E61}"/>
                  </a:ext>
                </a:extLst>
              </p:cNvPr>
              <p:cNvSpPr/>
              <p:nvPr/>
            </p:nvSpPr>
            <p:spPr>
              <a:xfrm>
                <a:off x="3276072" y="3042023"/>
                <a:ext cx="2196682" cy="768784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386953 w 1934765"/>
                  <a:gd name="connsiteY5" fmla="*/ 386953 h 773906"/>
                  <a:gd name="connsiteX6" fmla="*/ 0 w 1934765"/>
                  <a:gd name="connsiteY6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547812" y="386953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402956" tIns="32005" rIns="434959" bIns="32004" numCol="1" spcCol="1270" anchor="ctr" anchorCtr="0">
                <a:noAutofit/>
              </a:bodyPr>
              <a:lstStyle/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New Design for FSW Tools</a:t>
                </a:r>
              </a:p>
            </p:txBody>
          </p:sp>
        </p:grp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0DDB71-3672-4040-B828-460EE7978E61}"/>
                </a:ext>
              </a:extLst>
            </p:cNvPr>
            <p:cNvSpPr/>
            <p:nvPr/>
          </p:nvSpPr>
          <p:spPr>
            <a:xfrm rot="16200000">
              <a:off x="-497540" y="5274244"/>
              <a:ext cx="1379477" cy="384397"/>
            </a:xfrm>
            <a:custGeom>
              <a:avLst/>
              <a:gdLst>
                <a:gd name="connsiteX0" fmla="*/ 0 w 1934765"/>
                <a:gd name="connsiteY0" fmla="*/ 0 h 773906"/>
                <a:gd name="connsiteX1" fmla="*/ 1547812 w 1934765"/>
                <a:gd name="connsiteY1" fmla="*/ 0 h 773906"/>
                <a:gd name="connsiteX2" fmla="*/ 1934765 w 1934765"/>
                <a:gd name="connsiteY2" fmla="*/ 386953 h 773906"/>
                <a:gd name="connsiteX3" fmla="*/ 1547812 w 1934765"/>
                <a:gd name="connsiteY3" fmla="*/ 773906 h 773906"/>
                <a:gd name="connsiteX4" fmla="*/ 0 w 1934765"/>
                <a:gd name="connsiteY4" fmla="*/ 773906 h 773906"/>
                <a:gd name="connsiteX5" fmla="*/ 386953 w 1934765"/>
                <a:gd name="connsiteY5" fmla="*/ 386953 h 773906"/>
                <a:gd name="connsiteX6" fmla="*/ 0 w 1934765"/>
                <a:gd name="connsiteY6" fmla="*/ 0 h 77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4765" h="773906">
                  <a:moveTo>
                    <a:pt x="1934765" y="773905"/>
                  </a:moveTo>
                  <a:lnTo>
                    <a:pt x="386953" y="773905"/>
                  </a:lnTo>
                  <a:lnTo>
                    <a:pt x="0" y="386953"/>
                  </a:lnTo>
                  <a:lnTo>
                    <a:pt x="386953" y="1"/>
                  </a:lnTo>
                  <a:lnTo>
                    <a:pt x="1934765" y="1"/>
                  </a:lnTo>
                  <a:lnTo>
                    <a:pt x="1547812" y="386953"/>
                  </a:lnTo>
                  <a:lnTo>
                    <a:pt x="1934765" y="773905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rgbClr val="455F5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402956" tIns="32005" rIns="434959" bIns="32004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dugi" panose="020B0502040204020203" pitchFamily="34" charset="0"/>
                  <a:ea typeface="+mn-ea"/>
                  <a:cs typeface="+mn-cs"/>
                </a:rPr>
                <a:t>Project Plan</a:t>
              </a:r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41270" t="10370"/>
          <a:stretch>
            <a:fillRect/>
          </a:stretch>
        </p:blipFill>
        <p:spPr bwMode="auto">
          <a:xfrm>
            <a:off x="6285294" y="1523029"/>
            <a:ext cx="559219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 cstate="print"/>
          <a:srcRect r="61905" b="27407"/>
          <a:stretch>
            <a:fillRect/>
          </a:stretch>
        </p:blipFill>
        <p:spPr bwMode="auto">
          <a:xfrm>
            <a:off x="868290" y="2947047"/>
            <a:ext cx="2776790" cy="28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1ADA4F92-FDA4-F043-B348-EC76EBB2A379}"/>
              </a:ext>
            </a:extLst>
          </p:cNvPr>
          <p:cNvSpPr txBox="1">
            <a:spLocks/>
          </p:cNvSpPr>
          <p:nvPr/>
        </p:nvSpPr>
        <p:spPr>
          <a:xfrm>
            <a:off x="464130" y="64066"/>
            <a:ext cx="4649521" cy="553299"/>
          </a:xfrm>
          <a:prstGeom prst="rect">
            <a:avLst/>
          </a:prstGeom>
        </p:spPr>
        <p:txBody>
          <a:bodyPr vert="horz" lIns="182880" tIns="182880" rIns="182880" bIns="1828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Spraying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1038386" y="556312"/>
            <a:ext cx="7739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</a:rPr>
              <a:t>Deposition of a coating layer on the surface of the  materials</a:t>
            </a:r>
          </a:p>
        </p:txBody>
      </p:sp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279561" y="1086537"/>
            <a:ext cx="9144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altLang="en-US" sz="2200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200">
                <a:latin typeface="Times New Roman" panose="02020603050405020304" pitchFamily="18" charset="0"/>
              </a:rPr>
              <a:t>Increases: base material's resistance to </a:t>
            </a:r>
            <a:r>
              <a:rPr lang="en-US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corrosion</a:t>
            </a:r>
            <a:r>
              <a:rPr lang="en-US" altLang="en-US" sz="2200">
                <a:latin typeface="Times New Roman" panose="02020603050405020304" pitchFamily="18" charset="0"/>
              </a:rPr>
              <a:t>,</a:t>
            </a:r>
            <a:r>
              <a:rPr lang="en-US" altLang="en-US" sz="22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erosion</a:t>
            </a:r>
            <a:r>
              <a:rPr lang="en-US" altLang="en-US" sz="2200">
                <a:latin typeface="Times New Roman" panose="02020603050405020304" pitchFamily="18" charset="0"/>
              </a:rPr>
              <a:t>,</a:t>
            </a:r>
            <a:r>
              <a:rPr lang="en-US" altLang="en-US" sz="22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2200">
                <a:solidFill>
                  <a:schemeClr val="bg1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cavitations</a:t>
            </a:r>
            <a:r>
              <a:rPr lang="en-US" altLang="en-US" sz="2200">
                <a:latin typeface="Times New Roman" panose="02020603050405020304" pitchFamily="18" charset="0"/>
              </a:rPr>
              <a:t>, </a:t>
            </a:r>
            <a:r>
              <a:rPr lang="en-US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friction</a:t>
            </a:r>
            <a:r>
              <a:rPr lang="en-US" altLang="en-US" sz="2200">
                <a:latin typeface="Times New Roman" panose="02020603050405020304" pitchFamily="18" charset="0"/>
              </a:rPr>
              <a:t>, and </a:t>
            </a:r>
            <a:r>
              <a:rPr lang="en-US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abrasion</a:t>
            </a:r>
            <a:r>
              <a:rPr lang="en-US" altLang="en-US" sz="2200"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buFont typeface="Times New Roman" panose="02020603050405020304" pitchFamily="18" charset="0"/>
              <a:buChar char="→"/>
            </a:pPr>
            <a:r>
              <a:rPr lang="en-US" altLang="en-US" sz="2200">
                <a:latin typeface="Times New Roman" panose="02020603050405020304" pitchFamily="18" charset="0"/>
              </a:rPr>
              <a:t>  Fabrication of near net shape parts and components</a:t>
            </a:r>
          </a:p>
          <a:p>
            <a:pPr algn="ctr" eaLnBrk="1" hangingPunct="1">
              <a:buFont typeface="Times New Roman" panose="02020603050405020304" pitchFamily="18" charset="0"/>
              <a:buChar char="→"/>
            </a:pPr>
            <a:r>
              <a:rPr lang="en-US" altLang="en-US" sz="2200">
                <a:latin typeface="Times New Roman" panose="02020603050405020304" pitchFamily="18" charset="0"/>
              </a:rPr>
              <a:t> Fabrication of graded materials (Functionally gradient materials, FGM)</a:t>
            </a:r>
          </a:p>
        </p:txBody>
      </p:sp>
    </p:spTree>
    <p:extLst>
      <p:ext uri="{BB962C8B-B14F-4D97-AF65-F5344CB8AC3E}">
        <p14:creationId xmlns:p14="http://schemas.microsoft.com/office/powerpoint/2010/main" val="349493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CF86F-2392-C142-8729-3F2FED4A4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9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-1"/>
            <a:ext cx="386968" cy="6156182"/>
            <a:chOff x="0" y="-1"/>
            <a:chExt cx="386968" cy="615618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4FDBF64-4DFF-0245-954C-558C2656A7A0}"/>
                </a:ext>
              </a:extLst>
            </p:cNvPr>
            <p:cNvGrpSpPr/>
            <p:nvPr/>
          </p:nvGrpSpPr>
          <p:grpSpPr>
            <a:xfrm rot="16200000">
              <a:off x="-2407023" y="2407022"/>
              <a:ext cx="5201014" cy="386968"/>
              <a:chOff x="3276072" y="3042023"/>
              <a:chExt cx="6882937" cy="773928"/>
            </a:xfrm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A5E0CB51-DF0C-5340-803F-82E9D886E95E}"/>
                  </a:ext>
                </a:extLst>
              </p:cNvPr>
              <p:cNvSpPr/>
              <p:nvPr/>
            </p:nvSpPr>
            <p:spPr>
              <a:xfrm>
                <a:off x="8432495" y="3042046"/>
                <a:ext cx="1726514" cy="773905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0 w 1934765"/>
                  <a:gd name="connsiteY5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209478" tIns="32004" rIns="64008" bIns="32004" numCol="1" spcCol="1270" anchor="ctr" anchorCtr="0">
                <a:noAutofit/>
              </a:bodyPr>
              <a:lstStyle/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Introduction to FSW</a:t>
                </a:r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91591EE3-9740-9C4D-B013-0DA13B7362C7}"/>
                  </a:ext>
                </a:extLst>
              </p:cNvPr>
              <p:cNvSpPr/>
              <p:nvPr/>
            </p:nvSpPr>
            <p:spPr>
              <a:xfrm>
                <a:off x="6583269" y="3042024"/>
                <a:ext cx="2279130" cy="773904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386953 w 1934765"/>
                  <a:gd name="connsiteY5" fmla="*/ 386953 h 773906"/>
                  <a:gd name="connsiteX6" fmla="*/ 0 w 1934765"/>
                  <a:gd name="connsiteY6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547812" y="386953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402955" tIns="32005" rIns="434959" bIns="32004" numCol="1" spcCol="1270" anchor="ctr" anchorCtr="0">
                <a:noAutofit/>
              </a:bodyPr>
              <a:lstStyle/>
              <a:p>
                <a:pPr marL="0" marR="0" lvl="0" indent="0" algn="ctr" defTabSz="6286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  FSW Tooling</a:t>
                </a:r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1F09B038-9497-5A4E-8C61-ECBF4D4C497D}"/>
                  </a:ext>
                </a:extLst>
              </p:cNvPr>
              <p:cNvSpPr/>
              <p:nvPr/>
            </p:nvSpPr>
            <p:spPr>
              <a:xfrm>
                <a:off x="4771360" y="3042027"/>
                <a:ext cx="2506769" cy="773906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386953 w 1934765"/>
                  <a:gd name="connsiteY5" fmla="*/ 386953 h 773906"/>
                  <a:gd name="connsiteX6" fmla="*/ 0 w 1934765"/>
                  <a:gd name="connsiteY6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547812" y="386953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402955" tIns="32005" rIns="434959" bIns="32004" numCol="1" spcCol="1270" anchor="ctr" anchorCtr="0">
                <a:noAutofit/>
              </a:bodyPr>
              <a:lstStyle/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Introduction to Thermal Spraying</a:t>
                </a: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0A0DDB71-3672-4040-B828-460EE7978E61}"/>
                  </a:ext>
                </a:extLst>
              </p:cNvPr>
              <p:cNvSpPr/>
              <p:nvPr/>
            </p:nvSpPr>
            <p:spPr>
              <a:xfrm>
                <a:off x="3276072" y="3042023"/>
                <a:ext cx="2196682" cy="768784"/>
              </a:xfrm>
              <a:custGeom>
                <a:avLst/>
                <a:gdLst>
                  <a:gd name="connsiteX0" fmla="*/ 0 w 1934765"/>
                  <a:gd name="connsiteY0" fmla="*/ 0 h 773906"/>
                  <a:gd name="connsiteX1" fmla="*/ 1547812 w 1934765"/>
                  <a:gd name="connsiteY1" fmla="*/ 0 h 773906"/>
                  <a:gd name="connsiteX2" fmla="*/ 1934765 w 1934765"/>
                  <a:gd name="connsiteY2" fmla="*/ 386953 h 773906"/>
                  <a:gd name="connsiteX3" fmla="*/ 1547812 w 1934765"/>
                  <a:gd name="connsiteY3" fmla="*/ 773906 h 773906"/>
                  <a:gd name="connsiteX4" fmla="*/ 0 w 1934765"/>
                  <a:gd name="connsiteY4" fmla="*/ 773906 h 773906"/>
                  <a:gd name="connsiteX5" fmla="*/ 386953 w 1934765"/>
                  <a:gd name="connsiteY5" fmla="*/ 386953 h 773906"/>
                  <a:gd name="connsiteX6" fmla="*/ 0 w 1934765"/>
                  <a:gd name="connsiteY6" fmla="*/ 0 h 77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4765" h="773906">
                    <a:moveTo>
                      <a:pt x="1934765" y="773905"/>
                    </a:moveTo>
                    <a:lnTo>
                      <a:pt x="386953" y="773905"/>
                    </a:lnTo>
                    <a:lnTo>
                      <a:pt x="0" y="386953"/>
                    </a:lnTo>
                    <a:lnTo>
                      <a:pt x="386953" y="1"/>
                    </a:lnTo>
                    <a:lnTo>
                      <a:pt x="1934765" y="1"/>
                    </a:lnTo>
                    <a:lnTo>
                      <a:pt x="1547812" y="386953"/>
                    </a:lnTo>
                    <a:lnTo>
                      <a:pt x="1934765" y="773905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solidFill>
                  <a:srgbClr val="455F5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402956" tIns="32005" rIns="434959" bIns="32004" numCol="1" spcCol="1270" anchor="ctr" anchorCtr="0">
                <a:noAutofit/>
              </a:bodyPr>
              <a:lstStyle/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dugi" panose="020B0502040204020203" pitchFamily="34" charset="0"/>
                    <a:ea typeface="+mn-ea"/>
                    <a:cs typeface="+mn-cs"/>
                  </a:rPr>
                  <a:t>New Design for FSW Tools</a:t>
                </a:r>
              </a:p>
            </p:txBody>
          </p:sp>
        </p:grp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0DDB71-3672-4040-B828-460EE7978E61}"/>
                </a:ext>
              </a:extLst>
            </p:cNvPr>
            <p:cNvSpPr/>
            <p:nvPr/>
          </p:nvSpPr>
          <p:spPr>
            <a:xfrm rot="16200000">
              <a:off x="-497540" y="5274244"/>
              <a:ext cx="1379477" cy="384397"/>
            </a:xfrm>
            <a:custGeom>
              <a:avLst/>
              <a:gdLst>
                <a:gd name="connsiteX0" fmla="*/ 0 w 1934765"/>
                <a:gd name="connsiteY0" fmla="*/ 0 h 773906"/>
                <a:gd name="connsiteX1" fmla="*/ 1547812 w 1934765"/>
                <a:gd name="connsiteY1" fmla="*/ 0 h 773906"/>
                <a:gd name="connsiteX2" fmla="*/ 1934765 w 1934765"/>
                <a:gd name="connsiteY2" fmla="*/ 386953 h 773906"/>
                <a:gd name="connsiteX3" fmla="*/ 1547812 w 1934765"/>
                <a:gd name="connsiteY3" fmla="*/ 773906 h 773906"/>
                <a:gd name="connsiteX4" fmla="*/ 0 w 1934765"/>
                <a:gd name="connsiteY4" fmla="*/ 773906 h 773906"/>
                <a:gd name="connsiteX5" fmla="*/ 386953 w 1934765"/>
                <a:gd name="connsiteY5" fmla="*/ 386953 h 773906"/>
                <a:gd name="connsiteX6" fmla="*/ 0 w 1934765"/>
                <a:gd name="connsiteY6" fmla="*/ 0 h 77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4765" h="773906">
                  <a:moveTo>
                    <a:pt x="1934765" y="773905"/>
                  </a:moveTo>
                  <a:lnTo>
                    <a:pt x="386953" y="773905"/>
                  </a:lnTo>
                  <a:lnTo>
                    <a:pt x="0" y="386953"/>
                  </a:lnTo>
                  <a:lnTo>
                    <a:pt x="386953" y="1"/>
                  </a:lnTo>
                  <a:lnTo>
                    <a:pt x="1934765" y="1"/>
                  </a:lnTo>
                  <a:lnTo>
                    <a:pt x="1547812" y="386953"/>
                  </a:lnTo>
                  <a:lnTo>
                    <a:pt x="1934765" y="773905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rgbClr val="455F5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402956" tIns="32005" rIns="434959" bIns="32004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dugi" panose="020B0502040204020203" pitchFamily="34" charset="0"/>
                  <a:ea typeface="+mn-ea"/>
                  <a:cs typeface="+mn-cs"/>
                </a:rPr>
                <a:t>Project Plan</a:t>
              </a:r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1ADA4F92-FDA4-F043-B348-EC76EBB2A379}"/>
              </a:ext>
            </a:extLst>
          </p:cNvPr>
          <p:cNvSpPr txBox="1">
            <a:spLocks/>
          </p:cNvSpPr>
          <p:nvPr/>
        </p:nvSpPr>
        <p:spPr>
          <a:xfrm>
            <a:off x="464130" y="64066"/>
            <a:ext cx="5532061" cy="553299"/>
          </a:xfrm>
          <a:prstGeom prst="rect">
            <a:avLst/>
          </a:prstGeom>
        </p:spPr>
        <p:txBody>
          <a:bodyPr vert="horz" lIns="182880" tIns="182880" rIns="182880" bIns="1828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Spraying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1625600" y="1320800"/>
            <a:ext cx="1308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b="1" dirty="0">
                <a:latin typeface="Times New Roman" pitchFamily="18" charset="0"/>
              </a:rPr>
              <a:t>Powder</a:t>
            </a:r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auto">
          <a:xfrm>
            <a:off x="3005138" y="1625600"/>
            <a:ext cx="681037" cy="88900"/>
          </a:xfrm>
          <a:prstGeom prst="rightArrow">
            <a:avLst>
              <a:gd name="adj1" fmla="val 50000"/>
              <a:gd name="adj2" fmla="val 1915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3736975" y="1355725"/>
            <a:ext cx="13509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Droplet</a:t>
            </a:r>
          </a:p>
        </p:txBody>
      </p:sp>
      <p:sp>
        <p:nvSpPr>
          <p:cNvPr id="30" name="AutoShape 15"/>
          <p:cNvSpPr>
            <a:spLocks noChangeArrowheads="1"/>
          </p:cNvSpPr>
          <p:nvPr/>
        </p:nvSpPr>
        <p:spPr bwMode="auto">
          <a:xfrm>
            <a:off x="5087938" y="1633538"/>
            <a:ext cx="681037" cy="88900"/>
          </a:xfrm>
          <a:prstGeom prst="rightArrow">
            <a:avLst>
              <a:gd name="adj1" fmla="val 50000"/>
              <a:gd name="adj2" fmla="val 1915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5803900" y="1363663"/>
            <a:ext cx="1060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b="1" dirty="0">
                <a:solidFill>
                  <a:schemeClr val="folHlink"/>
                </a:solidFill>
                <a:latin typeface="Times New Roman" pitchFamily="18" charset="0"/>
              </a:rPr>
              <a:t>Splat</a:t>
            </a:r>
          </a:p>
        </p:txBody>
      </p:sp>
      <p:sp>
        <p:nvSpPr>
          <p:cNvPr id="32" name="AutoShape 17"/>
          <p:cNvSpPr>
            <a:spLocks noChangeArrowheads="1"/>
          </p:cNvSpPr>
          <p:nvPr/>
        </p:nvSpPr>
        <p:spPr bwMode="auto">
          <a:xfrm>
            <a:off x="6765925" y="1654175"/>
            <a:ext cx="681038" cy="88900"/>
          </a:xfrm>
          <a:prstGeom prst="rightArrow">
            <a:avLst>
              <a:gd name="adj1" fmla="val 50000"/>
              <a:gd name="adj2" fmla="val 1915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7480300" y="1385888"/>
            <a:ext cx="139382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b="1" dirty="0">
                <a:solidFill>
                  <a:srgbClr val="292929"/>
                </a:solidFill>
                <a:latin typeface="Times New Roman" pitchFamily="18" charset="0"/>
              </a:rPr>
              <a:t>Coating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0520" y="2625747"/>
            <a:ext cx="3291840" cy="272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457199" y="656999"/>
            <a:ext cx="7388003" cy="73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r>
              <a:rPr lang="en-US" altLang="ja-JP" sz="2400" b="1" i="1" dirty="0" smtClean="0">
                <a:solidFill>
                  <a:srgbClr val="002060"/>
                </a:solidFill>
                <a:effectLst/>
                <a:latin typeface="+mn-lt"/>
                <a:ea typeface="ＭＳ Ｐゴシック" charset="-128"/>
                <a:cs typeface="Times New Roman" pitchFamily="18" charset="0"/>
              </a:rPr>
              <a:t>Coating Formation and Build-up Process</a:t>
            </a:r>
            <a:endParaRPr lang="en-US" sz="2400" b="1" i="1" dirty="0" smtClean="0">
              <a:solidFill>
                <a:srgbClr val="002060"/>
              </a:solidFill>
              <a:effectLst/>
              <a:latin typeface="+mn-lt"/>
              <a:ea typeface="ＭＳ Ｐゴシック" charset="-128"/>
              <a:cs typeface="Times New Roman" pitchFamily="18" charset="0"/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02502" y="6288138"/>
            <a:ext cx="2512591" cy="482527"/>
          </a:xfrm>
        </p:spPr>
        <p:txBody>
          <a:bodyPr/>
          <a:lstStyle/>
          <a:p>
            <a:r>
              <a:rPr lang="en-US" sz="1000" i="1" dirty="0">
                <a:solidFill>
                  <a:schemeClr val="accent1"/>
                </a:solidFill>
              </a:rPr>
              <a:t>(http://www.mie.utoronto.ca/labs/cact/)</a:t>
            </a: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7244063" y="5182489"/>
            <a:ext cx="3789294" cy="73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r>
              <a:rPr lang="en-US" altLang="ja-JP" sz="2000" dirty="0" smtClean="0">
                <a:solidFill>
                  <a:srgbClr val="002060"/>
                </a:solidFill>
                <a:effectLst/>
                <a:latin typeface="+mn-lt"/>
                <a:ea typeface="ＭＳ Ｐゴシック" charset="-128"/>
                <a:cs typeface="Times New Roman" pitchFamily="18" charset="0"/>
              </a:rPr>
              <a:t>Coating Cross-section</a:t>
            </a:r>
            <a:endParaRPr lang="en-US" sz="2000" dirty="0" smtClean="0">
              <a:solidFill>
                <a:srgbClr val="002060"/>
              </a:solidFill>
              <a:effectLst/>
              <a:latin typeface="+mn-lt"/>
              <a:ea typeface="ＭＳ Ｐゴシック" charset="-128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8707" r="34529" b="13347"/>
          <a:stretch/>
        </p:blipFill>
        <p:spPr>
          <a:xfrm>
            <a:off x="1343806" y="2475285"/>
            <a:ext cx="4042151" cy="29260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60245" y="2917928"/>
            <a:ext cx="256265" cy="1834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358268" y="2697579"/>
            <a:ext cx="58242" cy="2695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1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mond Grid 16x9">
  <a:themeElements>
    <a:clrScheme name="Custom 1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455F51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amond grid presentation (widescreen).potx" id="{B2221865-AD13-4DF0-B68E-BF08E8CC5659}" vid="{BAA0C488-98B6-4F47-8E1C-5C7CD9605F73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5404</TotalTime>
  <Words>1030</Words>
  <Application>Microsoft Office PowerPoint</Application>
  <PresentationFormat>Widescreen</PresentationFormat>
  <Paragraphs>225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ＭＳ Ｐゴシック</vt:lpstr>
      <vt:lpstr>-apple-system</vt:lpstr>
      <vt:lpstr>Arial</vt:lpstr>
      <vt:lpstr>Calibri</vt:lpstr>
      <vt:lpstr>Calibri Light</vt:lpstr>
      <vt:lpstr>Courier New</vt:lpstr>
      <vt:lpstr>Gadugi</vt:lpstr>
      <vt:lpstr>Monotype Sorts</vt:lpstr>
      <vt:lpstr>Times New Roman</vt:lpstr>
      <vt:lpstr>Wingdings</vt:lpstr>
      <vt:lpstr>Diamond Grid 16x9</vt:lpstr>
      <vt:lpstr>Additively Manufactured High Temperature Friction Stir Tooling through Thermal Spray Techniques</vt:lpstr>
      <vt:lpstr>Outline</vt:lpstr>
      <vt:lpstr>Friction Stir Welding (FSW)</vt:lpstr>
      <vt:lpstr>Friction Stir Welding (FSW)</vt:lpstr>
      <vt:lpstr>FSW Tooling</vt:lpstr>
      <vt:lpstr>FSW Tooling</vt:lpstr>
      <vt:lpstr>FSW Tooling</vt:lpstr>
      <vt:lpstr>PowerPoint Presentation</vt:lpstr>
      <vt:lpstr>PowerPoint Presentation</vt:lpstr>
      <vt:lpstr>PowerPoint Presentation</vt:lpstr>
      <vt:lpstr>Hard Coating Research Lab (HCRL) – ME Department (NDSU)</vt:lpstr>
      <vt:lpstr>Objectives:</vt:lpstr>
      <vt:lpstr>Scope of the Work:</vt:lpstr>
      <vt:lpstr>Scope of the Work (Continued):</vt:lpstr>
      <vt:lpstr>PowerPoint Presentation</vt:lpstr>
      <vt:lpstr>Questions?</vt:lpstr>
    </vt:vector>
  </TitlesOfParts>
  <Company>North Dakota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Microstructural characteristics and mechanical behvaior of anti-corrosive Al-Zn thermal spray coatings deposited by Wire arc spraying and cold spraying Techniuqes</dc:title>
  <dc:creator>Amir Darabi Noferesti</dc:creator>
  <cp:lastModifiedBy>Fardad Azarmi</cp:lastModifiedBy>
  <cp:revision>171</cp:revision>
  <dcterms:created xsi:type="dcterms:W3CDTF">2019-05-09T15:14:03Z</dcterms:created>
  <dcterms:modified xsi:type="dcterms:W3CDTF">2020-11-24T22:05:35Z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