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723" r:id="rId5"/>
  </p:sldMasterIdLst>
  <p:notesMasterIdLst>
    <p:notesMasterId r:id="rId8"/>
  </p:notesMasterIdLst>
  <p:sldIdLst>
    <p:sldId id="305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F2E9"/>
    <a:srgbClr val="EAE8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8BC5585-952D-40E3-BC41-3DB56AD6962E}" v="3" dt="2021-04-27T13:58:30.00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nglais, Raymond R." userId="11d38996-e8a1-4039-a51b-591f155d5a32" providerId="ADAL" clId="{38BC5585-952D-40E3-BC41-3DB56AD6962E}"/>
    <pc:docChg chg="custSel modSld">
      <pc:chgData name="Langlais, Raymond R." userId="11d38996-e8a1-4039-a51b-591f155d5a32" providerId="ADAL" clId="{38BC5585-952D-40E3-BC41-3DB56AD6962E}" dt="2021-04-27T13:59:48.956" v="106" actId="20577"/>
      <pc:docMkLst>
        <pc:docMk/>
      </pc:docMkLst>
      <pc:sldChg chg="modSp mod">
        <pc:chgData name="Langlais, Raymond R." userId="11d38996-e8a1-4039-a51b-591f155d5a32" providerId="ADAL" clId="{38BC5585-952D-40E3-BC41-3DB56AD6962E}" dt="2021-04-27T13:59:48.956" v="106" actId="20577"/>
        <pc:sldMkLst>
          <pc:docMk/>
          <pc:sldMk cId="1600695996" sldId="262"/>
        </pc:sldMkLst>
        <pc:spChg chg="mod">
          <ac:chgData name="Langlais, Raymond R." userId="11d38996-e8a1-4039-a51b-591f155d5a32" providerId="ADAL" clId="{38BC5585-952D-40E3-BC41-3DB56AD6962E}" dt="2021-04-27T13:59:48.956" v="106" actId="20577"/>
          <ac:spMkLst>
            <pc:docMk/>
            <pc:sldMk cId="1600695996" sldId="262"/>
            <ac:spMk id="3" creationId="{00000000-0000-0000-0000-000000000000}"/>
          </ac:spMkLst>
        </pc:spChg>
      </pc:sldChg>
      <pc:sldChg chg="modSp mod">
        <pc:chgData name="Langlais, Raymond R." userId="11d38996-e8a1-4039-a51b-591f155d5a32" providerId="ADAL" clId="{38BC5585-952D-40E3-BC41-3DB56AD6962E}" dt="2021-04-27T13:59:42.162" v="105" actId="113"/>
        <pc:sldMkLst>
          <pc:docMk/>
          <pc:sldMk cId="3024018381" sldId="305"/>
        </pc:sldMkLst>
        <pc:spChg chg="mod">
          <ac:chgData name="Langlais, Raymond R." userId="11d38996-e8a1-4039-a51b-591f155d5a32" providerId="ADAL" clId="{38BC5585-952D-40E3-BC41-3DB56AD6962E}" dt="2021-04-27T13:59:17.980" v="87" actId="6549"/>
          <ac:spMkLst>
            <pc:docMk/>
            <pc:sldMk cId="3024018381" sldId="305"/>
            <ac:spMk id="2" creationId="{00000000-0000-0000-0000-000000000000}"/>
          </ac:spMkLst>
        </pc:spChg>
        <pc:spChg chg="mod">
          <ac:chgData name="Langlais, Raymond R." userId="11d38996-e8a1-4039-a51b-591f155d5a32" providerId="ADAL" clId="{38BC5585-952D-40E3-BC41-3DB56AD6962E}" dt="2021-04-27T13:59:42.162" v="105" actId="113"/>
          <ac:spMkLst>
            <pc:docMk/>
            <pc:sldMk cId="3024018381" sldId="305"/>
            <ac:spMk id="3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3BE62E-84BF-4C90-AD1E-CFA9F44668EB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1C8AC4-CE53-4732-AF0B-348D4BD14AC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9597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65449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18370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49139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23229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539832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416045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259833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72234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9213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3355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74618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/>
              <a:t>4/27/2021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1B2F3-A0EF-48A2-BE13-D994EDC89376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4/27/2021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64A88-F7D9-45CE-A74C-44C93905E488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91221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0" r:id="rId7"/>
    <p:sldLayoutId id="2147483731" r:id="rId8"/>
    <p:sldLayoutId id="2147483732" r:id="rId9"/>
    <p:sldLayoutId id="2147483733" r:id="rId10"/>
    <p:sldLayoutId id="2147483734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981200"/>
            <a:ext cx="7391400" cy="177482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C00000"/>
                </a:solidFill>
              </a:rPr>
              <a:t>Energy Resilience</a:t>
            </a:r>
            <a:endParaRPr lang="en-US" sz="24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185086"/>
            <a:ext cx="4648200" cy="2672914"/>
          </a:xfrm>
        </p:spPr>
        <p:txBody>
          <a:bodyPr>
            <a:normAutofit/>
          </a:bodyPr>
          <a:lstStyle/>
          <a:p>
            <a:r>
              <a:rPr lang="en-US" sz="2800" b="1" dirty="0">
                <a:solidFill>
                  <a:srgbClr val="002060"/>
                </a:solidFill>
              </a:rPr>
              <a:t>Review &amp; Wrap-Up</a:t>
            </a:r>
          </a:p>
          <a:p>
            <a:endParaRPr lang="en-US" sz="2800" dirty="0">
              <a:solidFill>
                <a:srgbClr val="002060"/>
              </a:solidFill>
            </a:endParaRPr>
          </a:p>
          <a:p>
            <a:endParaRPr lang="en-US" sz="2800" dirty="0">
              <a:solidFill>
                <a:srgbClr val="002060"/>
              </a:solidFill>
            </a:endParaRPr>
          </a:p>
          <a:p>
            <a:r>
              <a:rPr lang="en-US" sz="2400" b="1" dirty="0">
                <a:solidFill>
                  <a:schemeClr val="tx1"/>
                </a:solidFill>
              </a:rPr>
              <a:t>27 April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4018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66800"/>
            <a:ext cx="6096000" cy="1546225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Next JTEG Technology Forum</a:t>
            </a:r>
            <a:endParaRPr lang="en-US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3501" y="3444834"/>
            <a:ext cx="6534398" cy="2672914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rgbClr val="002060"/>
                </a:solidFill>
              </a:rPr>
              <a:t>Engine Erosion \ Corrosion Coatings</a:t>
            </a:r>
          </a:p>
          <a:p>
            <a:endParaRPr lang="en-US" sz="2000" b="1" dirty="0">
              <a:solidFill>
                <a:schemeClr val="tx1"/>
              </a:solidFill>
            </a:endParaRPr>
          </a:p>
          <a:p>
            <a:endParaRPr lang="en-US" sz="2000" b="1">
              <a:solidFill>
                <a:schemeClr val="tx1"/>
              </a:solidFill>
            </a:endParaRPr>
          </a:p>
          <a:p>
            <a:r>
              <a:rPr lang="en-US" sz="2000" b="1">
                <a:solidFill>
                  <a:schemeClr val="tx1"/>
                </a:solidFill>
              </a:rPr>
              <a:t>25 </a:t>
            </a:r>
            <a:r>
              <a:rPr lang="en-US" sz="2000" b="1" dirty="0">
                <a:solidFill>
                  <a:schemeClr val="tx1"/>
                </a:solidFill>
              </a:rPr>
              <a:t>May 2021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1" y="152400"/>
            <a:ext cx="2057400" cy="7900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72400" y="78524"/>
            <a:ext cx="933286" cy="937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0695996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4_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E07064181544AD874F2C90148ECE" ma:contentTypeVersion="12" ma:contentTypeDescription="Create a new document." ma:contentTypeScope="" ma:versionID="993c7730181e57ed2f32bf00483d7a60">
  <xsd:schema xmlns:xsd="http://www.w3.org/2001/XMLSchema" xmlns:xs="http://www.w3.org/2001/XMLSchema" xmlns:p="http://schemas.microsoft.com/office/2006/metadata/properties" xmlns:ns1="http://schemas.microsoft.com/sharepoint/v3" xmlns:ns3="6bd89f97-cb89-4ee1-b88c-b4b001dc2d96" targetNamespace="http://schemas.microsoft.com/office/2006/metadata/properties" ma:root="true" ma:fieldsID="475b57341fc0037baa39d826d625f4b7" ns1:_="" ns3:_="">
    <xsd:import namespace="http://schemas.microsoft.com/sharepoint/v3"/>
    <xsd:import namespace="6bd89f97-cb89-4ee1-b88c-b4b001dc2d9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8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19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d89f97-cb89-4ee1-b88c-b4b001dc2d9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12D1B46-6252-4A72-81FC-4A15419FF8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7464130-3E47-459F-B959-A97A2B43D2C8}">
  <ds:schemaRefs>
    <ds:schemaRef ds:uri="http://purl.org/dc/elements/1.1/"/>
    <ds:schemaRef ds:uri="http://purl.org/dc/dcmitype/"/>
    <ds:schemaRef ds:uri="http://www.w3.org/XML/1998/namespace"/>
    <ds:schemaRef ds:uri="http://schemas.microsoft.com/office/2006/documentManagement/types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6bd89f97-cb89-4ee1-b88c-b4b001dc2d96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F8D2B937-1EBE-4A68-B509-81C043B2417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6bd89f97-cb89-4ee1-b88c-b4b001dc2d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829</TotalTime>
  <Words>20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Blank</vt:lpstr>
      <vt:lpstr>4_Blank</vt:lpstr>
      <vt:lpstr>Energy Resilience</vt:lpstr>
      <vt:lpstr>Next JTEG Technology Forum</vt:lpstr>
    </vt:vector>
  </TitlesOfParts>
  <Company>LMI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the JTEG Monthly Teleconference</dc:title>
  <dc:creator>LANGLAIS, Raymond R.</dc:creator>
  <cp:lastModifiedBy>Langlais, Raymond R.</cp:lastModifiedBy>
  <cp:revision>97</cp:revision>
  <dcterms:created xsi:type="dcterms:W3CDTF">2014-12-12T13:37:31Z</dcterms:created>
  <dcterms:modified xsi:type="dcterms:W3CDTF">2021-04-27T13:59:50Z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0x0101001EFEE07064181544AD874F2C90148ECE</vt:lpwstr>
  </property>
</Properties>
</file>