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14EC92-3E40-4E1A-9F3D-16A89B025CBD}" v="4" dt="2021-01-25T13:58:55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9E14EC92-3E40-4E1A-9F3D-16A89B025CBD}"/>
    <pc:docChg chg="custSel delSld modSld">
      <pc:chgData name="Langlais, Raymond R." userId="11d38996-e8a1-4039-a51b-591f155d5a32" providerId="ADAL" clId="{9E14EC92-3E40-4E1A-9F3D-16A89B025CBD}" dt="2021-01-25T14:00:54.816" v="72" actId="6549"/>
      <pc:docMkLst>
        <pc:docMk/>
      </pc:docMkLst>
      <pc:sldChg chg="delSp modSp mod">
        <pc:chgData name="Langlais, Raymond R." userId="11d38996-e8a1-4039-a51b-591f155d5a32" providerId="ADAL" clId="{9E14EC92-3E40-4E1A-9F3D-16A89B025CBD}" dt="2021-01-25T13:58:07.343" v="50" actId="1076"/>
        <pc:sldMkLst>
          <pc:docMk/>
          <pc:sldMk cId="1600695996" sldId="262"/>
        </pc:sldMkLst>
        <pc:spChg chg="mod">
          <ac:chgData name="Langlais, Raymond R." userId="11d38996-e8a1-4039-a51b-591f155d5a32" providerId="ADAL" clId="{9E14EC92-3E40-4E1A-9F3D-16A89B025CBD}" dt="2021-01-25T13:58:07.343" v="50" actId="1076"/>
          <ac:spMkLst>
            <pc:docMk/>
            <pc:sldMk cId="1600695996" sldId="262"/>
            <ac:spMk id="3" creationId="{00000000-0000-0000-0000-000000000000}"/>
          </ac:spMkLst>
        </pc:spChg>
        <pc:spChg chg="del">
          <ac:chgData name="Langlais, Raymond R." userId="11d38996-e8a1-4039-a51b-591f155d5a32" providerId="ADAL" clId="{9E14EC92-3E40-4E1A-9F3D-16A89B025CBD}" dt="2021-01-25T13:57:08.556" v="43" actId="478"/>
          <ac:spMkLst>
            <pc:docMk/>
            <pc:sldMk cId="1600695996" sldId="262"/>
            <ac:spMk id="4" creationId="{4E8DC90B-085A-48A3-B574-ADB3DD56359E}"/>
          </ac:spMkLst>
        </pc:spChg>
      </pc:sldChg>
      <pc:sldChg chg="modSp mod">
        <pc:chgData name="Langlais, Raymond R." userId="11d38996-e8a1-4039-a51b-591f155d5a32" providerId="ADAL" clId="{9E14EC92-3E40-4E1A-9F3D-16A89B025CBD}" dt="2021-01-25T14:00:54.816" v="72" actId="6549"/>
        <pc:sldMkLst>
          <pc:docMk/>
          <pc:sldMk cId="3024018381" sldId="305"/>
        </pc:sldMkLst>
        <pc:spChg chg="mod">
          <ac:chgData name="Langlais, Raymond R." userId="11d38996-e8a1-4039-a51b-591f155d5a32" providerId="ADAL" clId="{9E14EC92-3E40-4E1A-9F3D-16A89B025CBD}" dt="2021-01-25T13:58:55.395" v="53" actId="207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9E14EC92-3E40-4E1A-9F3D-16A89B025CBD}" dt="2021-01-25T14:00:54.816" v="72" actId="6549"/>
          <ac:spMkLst>
            <pc:docMk/>
            <pc:sldMk cId="3024018381" sldId="305"/>
            <ac:spMk id="3" creationId="{00000000-0000-0000-0000-000000000000}"/>
          </ac:spMkLst>
        </pc:spChg>
      </pc:sldChg>
      <pc:sldChg chg="del">
        <pc:chgData name="Langlais, Raymond R." userId="11d38996-e8a1-4039-a51b-591f155d5a32" providerId="ADAL" clId="{9E14EC92-3E40-4E1A-9F3D-16A89B025CBD}" dt="2021-01-25T13:58:24.678" v="51" actId="2696"/>
        <pc:sldMkLst>
          <pc:docMk/>
          <pc:sldMk cId="368545478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91400" cy="17748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Casting and Forging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26 January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1" y="3444834"/>
            <a:ext cx="6534398" cy="267291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Environmental Impacts &amp; Worker Safety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1:00-3:00 pm Tuesday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23 February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464130-3E47-459F-B959-A97A2B43D2C8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12D1B46-6252-4A72-81FC-4A15419FF8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D2B937-1EBE-4A68-B509-81C043B24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807</TotalTime>
  <Words>24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Casting and Forging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94</cp:revision>
  <dcterms:created xsi:type="dcterms:W3CDTF">2014-12-12T13:37:31Z</dcterms:created>
  <dcterms:modified xsi:type="dcterms:W3CDTF">2021-01-25T14:01:03Z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