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0" r:id="rId3"/>
    <p:sldId id="263" r:id="rId4"/>
    <p:sldId id="26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varScale="1">
        <p:scale>
          <a:sx n="86" d="100"/>
          <a:sy n="86" d="100"/>
        </p:scale>
        <p:origin x="2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glais, Raymond R." userId="11d38996-e8a1-4039-a51b-591f155d5a32" providerId="ADAL" clId="{6FA990A8-AB23-4049-A32D-BA4B3931E550}"/>
    <pc:docChg chg="custSel modSld">
      <pc:chgData name="Langlais, Raymond R." userId="11d38996-e8a1-4039-a51b-591f155d5a32" providerId="ADAL" clId="{6FA990A8-AB23-4049-A32D-BA4B3931E550}" dt="2021-04-27T18:17:29.416" v="0" actId="478"/>
      <pc:docMkLst>
        <pc:docMk/>
      </pc:docMkLst>
      <pc:sldChg chg="delSp mod">
        <pc:chgData name="Langlais, Raymond R." userId="11d38996-e8a1-4039-a51b-591f155d5a32" providerId="ADAL" clId="{6FA990A8-AB23-4049-A32D-BA4B3931E550}" dt="2021-04-27T18:17:29.416" v="0" actId="478"/>
        <pc:sldMkLst>
          <pc:docMk/>
          <pc:sldMk cId="3338325551" sldId="262"/>
        </pc:sldMkLst>
        <pc:spChg chg="del">
          <ac:chgData name="Langlais, Raymond R." userId="11d38996-e8a1-4039-a51b-591f155d5a32" providerId="ADAL" clId="{6FA990A8-AB23-4049-A32D-BA4B3931E550}" dt="2021-04-27T18:17:29.416" v="0" actId="478"/>
          <ac:spMkLst>
            <pc:docMk/>
            <pc:sldMk cId="3338325551" sldId="262"/>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130835-6B43-45F6-99B1-8882F067DFEA}"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8D28-1C36-4B49-9DFD-166F1A313C6A}" type="slidenum">
              <a:rPr lang="en-US" smtClean="0"/>
              <a:t>‹#›</a:t>
            </a:fld>
            <a:endParaRPr lang="en-US"/>
          </a:p>
        </p:txBody>
      </p:sp>
    </p:spTree>
    <p:extLst>
      <p:ext uri="{BB962C8B-B14F-4D97-AF65-F5344CB8AC3E}">
        <p14:creationId xmlns:p14="http://schemas.microsoft.com/office/powerpoint/2010/main" val="3096113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130835-6B43-45F6-99B1-8882F067DFEA}"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8D28-1C36-4B49-9DFD-166F1A313C6A}" type="slidenum">
              <a:rPr lang="en-US" smtClean="0"/>
              <a:t>‹#›</a:t>
            </a:fld>
            <a:endParaRPr lang="en-US"/>
          </a:p>
        </p:txBody>
      </p:sp>
    </p:spTree>
    <p:extLst>
      <p:ext uri="{BB962C8B-B14F-4D97-AF65-F5344CB8AC3E}">
        <p14:creationId xmlns:p14="http://schemas.microsoft.com/office/powerpoint/2010/main" val="396439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130835-6B43-45F6-99B1-8882F067DFEA}"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8D28-1C36-4B49-9DFD-166F1A313C6A}" type="slidenum">
              <a:rPr lang="en-US" smtClean="0"/>
              <a:t>‹#›</a:t>
            </a:fld>
            <a:endParaRPr lang="en-US"/>
          </a:p>
        </p:txBody>
      </p:sp>
    </p:spTree>
    <p:extLst>
      <p:ext uri="{BB962C8B-B14F-4D97-AF65-F5344CB8AC3E}">
        <p14:creationId xmlns:p14="http://schemas.microsoft.com/office/powerpoint/2010/main" val="212725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130835-6B43-45F6-99B1-8882F067DFEA}"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8D28-1C36-4B49-9DFD-166F1A313C6A}" type="slidenum">
              <a:rPr lang="en-US" smtClean="0"/>
              <a:t>‹#›</a:t>
            </a:fld>
            <a:endParaRPr lang="en-US"/>
          </a:p>
        </p:txBody>
      </p:sp>
    </p:spTree>
    <p:extLst>
      <p:ext uri="{BB962C8B-B14F-4D97-AF65-F5344CB8AC3E}">
        <p14:creationId xmlns:p14="http://schemas.microsoft.com/office/powerpoint/2010/main" val="303033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130835-6B43-45F6-99B1-8882F067DFEA}"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8D28-1C36-4B49-9DFD-166F1A313C6A}" type="slidenum">
              <a:rPr lang="en-US" smtClean="0"/>
              <a:t>‹#›</a:t>
            </a:fld>
            <a:endParaRPr lang="en-US"/>
          </a:p>
        </p:txBody>
      </p:sp>
    </p:spTree>
    <p:extLst>
      <p:ext uri="{BB962C8B-B14F-4D97-AF65-F5344CB8AC3E}">
        <p14:creationId xmlns:p14="http://schemas.microsoft.com/office/powerpoint/2010/main" val="251160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130835-6B43-45F6-99B1-8882F067DFEA}"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F8D28-1C36-4B49-9DFD-166F1A313C6A}" type="slidenum">
              <a:rPr lang="en-US" smtClean="0"/>
              <a:t>‹#›</a:t>
            </a:fld>
            <a:endParaRPr lang="en-US"/>
          </a:p>
        </p:txBody>
      </p:sp>
    </p:spTree>
    <p:extLst>
      <p:ext uri="{BB962C8B-B14F-4D97-AF65-F5344CB8AC3E}">
        <p14:creationId xmlns:p14="http://schemas.microsoft.com/office/powerpoint/2010/main" val="163369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130835-6B43-45F6-99B1-8882F067DFEA}" type="datetimeFigureOut">
              <a:rPr lang="en-US" smtClean="0"/>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F8D28-1C36-4B49-9DFD-166F1A313C6A}" type="slidenum">
              <a:rPr lang="en-US" smtClean="0"/>
              <a:t>‹#›</a:t>
            </a:fld>
            <a:endParaRPr lang="en-US"/>
          </a:p>
        </p:txBody>
      </p:sp>
    </p:spTree>
    <p:extLst>
      <p:ext uri="{BB962C8B-B14F-4D97-AF65-F5344CB8AC3E}">
        <p14:creationId xmlns:p14="http://schemas.microsoft.com/office/powerpoint/2010/main" val="5480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130835-6B43-45F6-99B1-8882F067DFEA}" type="datetimeFigureOut">
              <a:rPr lang="en-US" smtClean="0"/>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F8D28-1C36-4B49-9DFD-166F1A313C6A}" type="slidenum">
              <a:rPr lang="en-US" smtClean="0"/>
              <a:t>‹#›</a:t>
            </a:fld>
            <a:endParaRPr lang="en-US"/>
          </a:p>
        </p:txBody>
      </p:sp>
    </p:spTree>
    <p:extLst>
      <p:ext uri="{BB962C8B-B14F-4D97-AF65-F5344CB8AC3E}">
        <p14:creationId xmlns:p14="http://schemas.microsoft.com/office/powerpoint/2010/main" val="373328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30835-6B43-45F6-99B1-8882F067DFEA}" type="datetimeFigureOut">
              <a:rPr lang="en-US" smtClean="0"/>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F8D28-1C36-4B49-9DFD-166F1A313C6A}" type="slidenum">
              <a:rPr lang="en-US" smtClean="0"/>
              <a:t>‹#›</a:t>
            </a:fld>
            <a:endParaRPr lang="en-US"/>
          </a:p>
        </p:txBody>
      </p:sp>
    </p:spTree>
    <p:extLst>
      <p:ext uri="{BB962C8B-B14F-4D97-AF65-F5344CB8AC3E}">
        <p14:creationId xmlns:p14="http://schemas.microsoft.com/office/powerpoint/2010/main" val="121432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130835-6B43-45F6-99B1-8882F067DFEA}"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F8D28-1C36-4B49-9DFD-166F1A313C6A}" type="slidenum">
              <a:rPr lang="en-US" smtClean="0"/>
              <a:t>‹#›</a:t>
            </a:fld>
            <a:endParaRPr lang="en-US"/>
          </a:p>
        </p:txBody>
      </p:sp>
    </p:spTree>
    <p:extLst>
      <p:ext uri="{BB962C8B-B14F-4D97-AF65-F5344CB8AC3E}">
        <p14:creationId xmlns:p14="http://schemas.microsoft.com/office/powerpoint/2010/main" val="1108187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130835-6B43-45F6-99B1-8882F067DFEA}"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F8D28-1C36-4B49-9DFD-166F1A313C6A}" type="slidenum">
              <a:rPr lang="en-US" smtClean="0"/>
              <a:t>‹#›</a:t>
            </a:fld>
            <a:endParaRPr lang="en-US"/>
          </a:p>
        </p:txBody>
      </p:sp>
    </p:spTree>
    <p:extLst>
      <p:ext uri="{BB962C8B-B14F-4D97-AF65-F5344CB8AC3E}">
        <p14:creationId xmlns:p14="http://schemas.microsoft.com/office/powerpoint/2010/main" val="323609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30835-6B43-45F6-99B1-8882F067DFEA}" type="datetimeFigureOut">
              <a:rPr lang="en-US" smtClean="0"/>
              <a:t>4/27/2021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F8D28-1C36-4B49-9DFD-166F1A313C6A}" type="slidenum">
              <a:rPr lang="en-US" smtClean="0"/>
              <a:t>‹#›</a:t>
            </a:fld>
            <a:endParaRPr lang="en-US"/>
          </a:p>
        </p:txBody>
      </p:sp>
    </p:spTree>
    <p:extLst>
      <p:ext uri="{BB962C8B-B14F-4D97-AF65-F5344CB8AC3E}">
        <p14:creationId xmlns:p14="http://schemas.microsoft.com/office/powerpoint/2010/main" val="824252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3980" y="0"/>
            <a:ext cx="2539022" cy="6833492"/>
          </a:xfrm>
          <a:prstGeom prst="rect">
            <a:avLst/>
          </a:prstGeom>
        </p:spPr>
      </p:pic>
      <p:sp>
        <p:nvSpPr>
          <p:cNvPr id="5" name="TextBox 4"/>
          <p:cNvSpPr txBox="1"/>
          <p:nvPr/>
        </p:nvSpPr>
        <p:spPr>
          <a:xfrm>
            <a:off x="3974731" y="3095991"/>
            <a:ext cx="4360202" cy="1754326"/>
          </a:xfrm>
          <a:prstGeom prst="rect">
            <a:avLst/>
          </a:prstGeom>
          <a:noFill/>
        </p:spPr>
        <p:txBody>
          <a:bodyPr wrap="square" rtlCol="0">
            <a:spAutoFit/>
          </a:bodyPr>
          <a:lstStyle/>
          <a:p>
            <a:pPr algn="ctr"/>
            <a:r>
              <a:rPr lang="en-US" sz="3000" dirty="0"/>
              <a:t>Mobile Energy Storage Platform</a:t>
            </a:r>
          </a:p>
          <a:p>
            <a:pPr algn="ctr"/>
            <a:endParaRPr lang="en-US" sz="2700" dirty="0"/>
          </a:p>
          <a:p>
            <a:pPr algn="ctr"/>
            <a:r>
              <a:rPr lang="en-US" sz="2100" dirty="0"/>
              <a:t>April 2021</a:t>
            </a:r>
            <a:endParaRPr lang="en-US" sz="1500" dirty="0"/>
          </a:p>
        </p:txBody>
      </p:sp>
      <p:pic>
        <p:nvPicPr>
          <p:cNvPr id="6" name="Picture 5"/>
          <p:cNvPicPr>
            <a:picLocks noChangeAspect="1"/>
          </p:cNvPicPr>
          <p:nvPr/>
        </p:nvPicPr>
        <p:blipFill>
          <a:blip r:embed="rId3"/>
          <a:stretch>
            <a:fillRect/>
          </a:stretch>
        </p:blipFill>
        <p:spPr>
          <a:xfrm>
            <a:off x="4157818" y="699491"/>
            <a:ext cx="4322496" cy="2030262"/>
          </a:xfrm>
          <a:prstGeom prst="rect">
            <a:avLst/>
          </a:prstGeom>
        </p:spPr>
      </p:pic>
      <p:sp>
        <p:nvSpPr>
          <p:cNvPr id="3" name="Slide Number Placeholder 2"/>
          <p:cNvSpPr>
            <a:spLocks noGrp="1"/>
          </p:cNvSpPr>
          <p:nvPr>
            <p:ph type="sldNum" sz="quarter" idx="12"/>
          </p:nvPr>
        </p:nvSpPr>
        <p:spPr/>
        <p:txBody>
          <a:bodyPr/>
          <a:lstStyle/>
          <a:p>
            <a:fld id="{15E5AB83-36F9-42E1-8334-9E2C6A156DCD}" type="slidenum">
              <a:rPr lang="en-US" smtClean="0"/>
              <a:t>1</a:t>
            </a:fld>
            <a:endParaRPr lang="en-US"/>
          </a:p>
        </p:txBody>
      </p:sp>
      <p:pic>
        <p:nvPicPr>
          <p:cNvPr id="7" name="Picture 6"/>
          <p:cNvPicPr/>
          <p:nvPr/>
        </p:nvPicPr>
        <p:blipFill rotWithShape="1">
          <a:blip r:embed="rId4" cstate="print">
            <a:extLst>
              <a:ext uri="{28A0092B-C50C-407E-A947-70E740481C1C}">
                <a14:useLocalDpi xmlns:a14="http://schemas.microsoft.com/office/drawing/2010/main" val="0"/>
              </a:ext>
            </a:extLst>
          </a:blip>
          <a:srcRect l="10738" r="8803"/>
          <a:stretch/>
        </p:blipFill>
        <p:spPr>
          <a:xfrm>
            <a:off x="8385404" y="3572810"/>
            <a:ext cx="3337181" cy="2783540"/>
          </a:xfrm>
          <a:prstGeom prst="rect">
            <a:avLst/>
          </a:prstGeom>
        </p:spPr>
      </p:pic>
    </p:spTree>
    <p:extLst>
      <p:ext uri="{BB962C8B-B14F-4D97-AF65-F5344CB8AC3E}">
        <p14:creationId xmlns:p14="http://schemas.microsoft.com/office/powerpoint/2010/main" val="333832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6824" y="3997851"/>
            <a:ext cx="9923929" cy="2585323"/>
          </a:xfrm>
          <a:prstGeom prst="rect">
            <a:avLst/>
          </a:prstGeom>
          <a:noFill/>
        </p:spPr>
        <p:txBody>
          <a:bodyPr wrap="square" rtlCol="0">
            <a:spAutoFit/>
          </a:bodyPr>
          <a:lstStyle/>
          <a:p>
            <a:r>
              <a:rPr lang="en-US" u="sng" dirty="0"/>
              <a:t>Components</a:t>
            </a:r>
            <a:r>
              <a:rPr lang="en-US" dirty="0"/>
              <a:t>:</a:t>
            </a:r>
          </a:p>
          <a:p>
            <a:pPr marL="285750" indent="-285750">
              <a:buFont typeface="Arial" panose="020B0604020202020204" pitchFamily="34" charset="0"/>
              <a:buChar char="•"/>
            </a:pPr>
            <a:r>
              <a:rPr lang="en-US" dirty="0"/>
              <a:t>ULTV (2,000lbs carry / 3,500lbs pull)</a:t>
            </a:r>
          </a:p>
          <a:p>
            <a:pPr marL="285750" indent="-285750">
              <a:buFont typeface="Arial" panose="020B0604020202020204" pitchFamily="34" charset="0"/>
              <a:buChar char="•"/>
            </a:pPr>
            <a:r>
              <a:rPr lang="en-US" dirty="0"/>
              <a:t>Li6T Energy Storage On-Demand</a:t>
            </a:r>
          </a:p>
          <a:p>
            <a:pPr marL="285750" indent="-285750">
              <a:buFont typeface="Arial" panose="020B0604020202020204" pitchFamily="34" charset="0"/>
              <a:buChar char="•"/>
            </a:pPr>
            <a:r>
              <a:rPr lang="en-US" dirty="0"/>
              <a:t>Houses 16 Li6T batteries; 28KWH of power</a:t>
            </a:r>
          </a:p>
          <a:p>
            <a:pPr marL="285750" indent="-285750">
              <a:buFont typeface="Arial" panose="020B0604020202020204" pitchFamily="34" charset="0"/>
              <a:buChar char="•"/>
            </a:pPr>
            <a:r>
              <a:rPr lang="en-US" dirty="0"/>
              <a:t>ISO TEU Configured</a:t>
            </a:r>
          </a:p>
          <a:p>
            <a:r>
              <a:rPr lang="en-US" u="sng" dirty="0"/>
              <a:t>Status</a:t>
            </a:r>
            <a:r>
              <a:rPr lang="en-US" dirty="0"/>
              <a:t>:  Possible solution to EABO mobile energy sustainment shortfalls for CLB; the trailer houses a bank of rechargeable Li6T batteries to distribute energy and leverage mobile electrical energy generation, storage, and an on-demand delivery system to power current Marine Corps assets, such as Network On The Move (NOTM). Purchasing two units in FY21 to support demonstrations.</a:t>
            </a:r>
          </a:p>
        </p:txBody>
      </p:sp>
      <p:sp>
        <p:nvSpPr>
          <p:cNvPr id="6" name="TextBox 5"/>
          <p:cNvSpPr txBox="1"/>
          <p:nvPr/>
        </p:nvSpPr>
        <p:spPr>
          <a:xfrm>
            <a:off x="2971802" y="309284"/>
            <a:ext cx="6086666" cy="584775"/>
          </a:xfrm>
          <a:prstGeom prst="rect">
            <a:avLst/>
          </a:prstGeom>
          <a:noFill/>
        </p:spPr>
        <p:txBody>
          <a:bodyPr wrap="none" rtlCol="0">
            <a:spAutoFit/>
          </a:bodyPr>
          <a:lstStyle/>
          <a:p>
            <a:r>
              <a:rPr lang="en-US" sz="2800" dirty="0"/>
              <a:t>Mobile </a:t>
            </a:r>
            <a:r>
              <a:rPr lang="en-US" sz="3200" dirty="0"/>
              <a:t>Energy</a:t>
            </a:r>
            <a:r>
              <a:rPr lang="en-US" sz="2800" dirty="0"/>
              <a:t> Storage Platform (MESP)</a:t>
            </a:r>
          </a:p>
        </p:txBody>
      </p:sp>
      <p:pic>
        <p:nvPicPr>
          <p:cNvPr id="2" name="Picture 1"/>
          <p:cNvPicPr>
            <a:picLocks noChangeAspect="1"/>
          </p:cNvPicPr>
          <p:nvPr/>
        </p:nvPicPr>
        <p:blipFill>
          <a:blip r:embed="rId2"/>
          <a:stretch>
            <a:fillRect/>
          </a:stretch>
        </p:blipFill>
        <p:spPr>
          <a:xfrm>
            <a:off x="3038320" y="1124260"/>
            <a:ext cx="5702266" cy="2932084"/>
          </a:xfrm>
          <a:prstGeom prst="rect">
            <a:avLst/>
          </a:prstGeom>
        </p:spPr>
      </p:pic>
    </p:spTree>
    <p:extLst>
      <p:ext uri="{BB962C8B-B14F-4D97-AF65-F5344CB8AC3E}">
        <p14:creationId xmlns:p14="http://schemas.microsoft.com/office/powerpoint/2010/main" val="512147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H-2-with-Trailer"/>
          <p:cNvPicPr/>
          <p:nvPr/>
        </p:nvPicPr>
        <p:blipFill>
          <a:blip r:embed="rId2">
            <a:extLst>
              <a:ext uri="{28A0092B-C50C-407E-A947-70E740481C1C}">
                <a14:useLocalDpi xmlns:a14="http://schemas.microsoft.com/office/drawing/2010/main" val="0"/>
              </a:ext>
            </a:extLst>
          </a:blip>
          <a:srcRect/>
          <a:stretch>
            <a:fillRect/>
          </a:stretch>
        </p:blipFill>
        <p:spPr bwMode="auto">
          <a:xfrm>
            <a:off x="1169894" y="1142515"/>
            <a:ext cx="5089095" cy="2541980"/>
          </a:xfrm>
          <a:prstGeom prst="rect">
            <a:avLst/>
          </a:prstGeom>
          <a:noFill/>
        </p:spPr>
      </p:pic>
      <p:sp>
        <p:nvSpPr>
          <p:cNvPr id="5" name="TextBox 4"/>
          <p:cNvSpPr txBox="1"/>
          <p:nvPr/>
        </p:nvSpPr>
        <p:spPr>
          <a:xfrm>
            <a:off x="6602507" y="484094"/>
            <a:ext cx="4845830" cy="3416320"/>
          </a:xfrm>
          <a:prstGeom prst="rect">
            <a:avLst/>
          </a:prstGeom>
          <a:noFill/>
        </p:spPr>
        <p:txBody>
          <a:bodyPr wrap="square" rtlCol="0">
            <a:spAutoFit/>
          </a:bodyPr>
          <a:lstStyle/>
          <a:p>
            <a:r>
              <a:rPr lang="en-US" dirty="0"/>
              <a:t>The battery control system will allow the modular integration of batteries, plug and play of charged batteries, and be adaptable to new battery upgrades. This directly aligns with a trailer based Family of Systems whereby Li6T batteries will support other technologies as they are developed. The batteries will be charged by a high power generator native to the utility terrain vehicle (UTV) that serves as the prime mover. These agile systems will be agnostic to what they will power. The bed space of the trailer will be preserved for a client system. </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8486" y="4087907"/>
            <a:ext cx="2995407" cy="2517944"/>
          </a:xfrm>
          <a:prstGeom prst="rect">
            <a:avLst/>
          </a:prstGeom>
          <a:noFill/>
          <a:ln>
            <a:noFill/>
          </a:ln>
        </p:spPr>
      </p:pic>
      <p:sp>
        <p:nvSpPr>
          <p:cNvPr id="7" name="TextBox 6"/>
          <p:cNvSpPr txBox="1"/>
          <p:nvPr/>
        </p:nvSpPr>
        <p:spPr>
          <a:xfrm>
            <a:off x="591673" y="4262720"/>
            <a:ext cx="6350298" cy="2031325"/>
          </a:xfrm>
          <a:prstGeom prst="rect">
            <a:avLst/>
          </a:prstGeom>
          <a:noFill/>
        </p:spPr>
        <p:txBody>
          <a:bodyPr wrap="square" rtlCol="0">
            <a:spAutoFit/>
          </a:bodyPr>
          <a:lstStyle/>
          <a:p>
            <a:r>
              <a:rPr lang="en-US"/>
              <a:t>A power “lego” concept is employed that will permit all Li6Ts to be used in parallel to support large power needs, or permits that dislodgement of individual batteries to support smaller, distributed power needs. All of these mission sets will require various level of power generation capabilities. This concept is low cost and high impact in terms of enabling the power generation requirements of stand-in forces executing EABO. </a:t>
            </a:r>
          </a:p>
        </p:txBody>
      </p:sp>
    </p:spTree>
    <p:extLst>
      <p:ext uri="{BB962C8B-B14F-4D97-AF65-F5344CB8AC3E}">
        <p14:creationId xmlns:p14="http://schemas.microsoft.com/office/powerpoint/2010/main" val="391748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3687"/>
            <a:ext cx="10515600" cy="1325563"/>
          </a:xfrm>
        </p:spPr>
        <p:txBody>
          <a:bodyPr>
            <a:normAutofit/>
          </a:bodyPr>
          <a:lstStyle/>
          <a:p>
            <a:pPr algn="ctr"/>
            <a:r>
              <a:rPr lang="en-US" sz="7200" dirty="0"/>
              <a:t>Questions???</a:t>
            </a:r>
          </a:p>
        </p:txBody>
      </p:sp>
      <p:sp>
        <p:nvSpPr>
          <p:cNvPr id="4" name="TextBox 3"/>
          <p:cNvSpPr txBox="1"/>
          <p:nvPr/>
        </p:nvSpPr>
        <p:spPr>
          <a:xfrm>
            <a:off x="2272552" y="3106269"/>
            <a:ext cx="7530353" cy="1200329"/>
          </a:xfrm>
          <a:prstGeom prst="rect">
            <a:avLst/>
          </a:prstGeom>
          <a:noFill/>
        </p:spPr>
        <p:txBody>
          <a:bodyPr wrap="square" rtlCol="0">
            <a:spAutoFit/>
          </a:bodyPr>
          <a:lstStyle/>
          <a:p>
            <a:pPr algn="ctr"/>
            <a:r>
              <a:rPr lang="en-US" sz="3600" dirty="0"/>
              <a:t>The only way to get BETTER capability, is to get DIFFERENT capability.</a:t>
            </a:r>
          </a:p>
        </p:txBody>
      </p:sp>
    </p:spTree>
    <p:extLst>
      <p:ext uri="{BB962C8B-B14F-4D97-AF65-F5344CB8AC3E}">
        <p14:creationId xmlns:p14="http://schemas.microsoft.com/office/powerpoint/2010/main" val="3002535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17557</TotalTime>
  <Words>295</Words>
  <Application>Microsoft Office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Questions???</vt:lpstr>
    </vt:vector>
  </TitlesOfParts>
  <Company>The United States Marine Corps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CIV Thomas W</dc:creator>
  <cp:lastModifiedBy>Langlais, Raymond R.</cp:lastModifiedBy>
  <cp:revision>27</cp:revision>
  <dcterms:created xsi:type="dcterms:W3CDTF">2021-01-13T15:56:28Z</dcterms:created>
  <dcterms:modified xsi:type="dcterms:W3CDTF">2021-04-27T18:17:31Z</dcterms:modified>
</cp:coreProperties>
</file>