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3F697F-FE70-4B8A-AA44-53A34207CD84}" v="9" dt="2021-06-29T13:05:23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B24EB97D-8848-44DD-861F-4CADCD507B32}"/>
    <pc:docChg chg="modSld">
      <pc:chgData name="Langlais, Raymond R." userId="11d38996-e8a1-4039-a51b-591f155d5a32" providerId="ADAL" clId="{B24EB97D-8848-44DD-861F-4CADCD507B32}" dt="2021-05-25T14:25:08.033" v="77" actId="6549"/>
      <pc:docMkLst>
        <pc:docMk/>
      </pc:docMkLst>
      <pc:sldChg chg="modSp mod">
        <pc:chgData name="Langlais, Raymond R." userId="11d38996-e8a1-4039-a51b-591f155d5a32" providerId="ADAL" clId="{B24EB97D-8848-44DD-861F-4CADCD507B32}" dt="2021-05-24T14:32:45.782" v="14" actId="20577"/>
        <pc:sldMkLst>
          <pc:docMk/>
          <pc:sldMk cId="0" sldId="256"/>
        </pc:sldMkLst>
        <pc:spChg chg="mod">
          <ac:chgData name="Langlais, Raymond R." userId="11d38996-e8a1-4039-a51b-591f155d5a32" providerId="ADAL" clId="{B24EB97D-8848-44DD-861F-4CADCD507B32}" dt="2021-05-24T14:32:45.782" v="14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B24EB97D-8848-44DD-861F-4CADCD507B32}" dt="2021-05-25T14:25:08.033" v="77" actId="6549"/>
        <pc:sldMkLst>
          <pc:docMk/>
          <pc:sldMk cId="2221344190" sldId="257"/>
        </pc:sldMkLst>
        <pc:spChg chg="mod">
          <ac:chgData name="Langlais, Raymond R." userId="11d38996-e8a1-4039-a51b-591f155d5a32" providerId="ADAL" clId="{B24EB97D-8848-44DD-861F-4CADCD507B32}" dt="2021-05-25T14:25:08.033" v="77" actId="6549"/>
          <ac:spMkLst>
            <pc:docMk/>
            <pc:sldMk cId="2221344190" sldId="257"/>
            <ac:spMk id="3" creationId="{00000000-0000-0000-0000-000000000000}"/>
          </ac:spMkLst>
        </pc:spChg>
      </pc:sldChg>
    </pc:docChg>
  </pc:docChgLst>
  <pc:docChgLst>
    <pc:chgData name="Langlais, Raymond R." userId="11d38996-e8a1-4039-a51b-591f155d5a32" providerId="ADAL" clId="{D828F8F3-F378-4F54-B664-AE7CC16C717F}"/>
    <pc:docChg chg="undo custSel modSld">
      <pc:chgData name="Langlais, Raymond R." userId="11d38996-e8a1-4039-a51b-591f155d5a32" providerId="ADAL" clId="{D828F8F3-F378-4F54-B664-AE7CC16C717F}" dt="2021-04-27T14:22:02.511" v="114" actId="6549"/>
      <pc:docMkLst>
        <pc:docMk/>
      </pc:docMkLst>
      <pc:sldChg chg="modSp mod">
        <pc:chgData name="Langlais, Raymond R." userId="11d38996-e8a1-4039-a51b-591f155d5a32" providerId="ADAL" clId="{D828F8F3-F378-4F54-B664-AE7CC16C717F}" dt="2021-04-27T13:56:32.312" v="16" actId="6549"/>
        <pc:sldMkLst>
          <pc:docMk/>
          <pc:sldMk cId="0" sldId="256"/>
        </pc:sldMkLst>
        <pc:spChg chg="mod">
          <ac:chgData name="Langlais, Raymond R." userId="11d38996-e8a1-4039-a51b-591f155d5a32" providerId="ADAL" clId="{D828F8F3-F378-4F54-B664-AE7CC16C717F}" dt="2021-04-27T13:56:32.312" v="16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D828F8F3-F378-4F54-B664-AE7CC16C717F}" dt="2021-04-27T14:22:02.511" v="114" actId="6549"/>
        <pc:sldMkLst>
          <pc:docMk/>
          <pc:sldMk cId="2221344190" sldId="257"/>
        </pc:sldMkLst>
        <pc:spChg chg="mod">
          <ac:chgData name="Langlais, Raymond R." userId="11d38996-e8a1-4039-a51b-591f155d5a32" providerId="ADAL" clId="{D828F8F3-F378-4F54-B664-AE7CC16C717F}" dt="2021-04-27T14:22:02.511" v="114" actId="6549"/>
          <ac:spMkLst>
            <pc:docMk/>
            <pc:sldMk cId="2221344190" sldId="257"/>
            <ac:spMk id="3" creationId="{00000000-0000-0000-0000-000000000000}"/>
          </ac:spMkLst>
        </pc:spChg>
      </pc:sldChg>
    </pc:docChg>
  </pc:docChgLst>
  <pc:docChgLst>
    <pc:chgData name="Langlais, Raymond R." userId="11d38996-e8a1-4039-a51b-591f155d5a32" providerId="ADAL" clId="{143F697F-FE70-4B8A-AA44-53A34207CD84}"/>
    <pc:docChg chg="custSel modSld">
      <pc:chgData name="Langlais, Raymond R." userId="11d38996-e8a1-4039-a51b-591f155d5a32" providerId="ADAL" clId="{143F697F-FE70-4B8A-AA44-53A34207CD84}" dt="2021-06-29T13:07:52.823" v="183" actId="6549"/>
      <pc:docMkLst>
        <pc:docMk/>
      </pc:docMkLst>
      <pc:sldChg chg="modSp mod">
        <pc:chgData name="Langlais, Raymond R." userId="11d38996-e8a1-4039-a51b-591f155d5a32" providerId="ADAL" clId="{143F697F-FE70-4B8A-AA44-53A34207CD84}" dt="2021-06-29T13:02:07.562" v="15" actId="255"/>
        <pc:sldMkLst>
          <pc:docMk/>
          <pc:sldMk cId="0" sldId="256"/>
        </pc:sldMkLst>
        <pc:spChg chg="mod">
          <ac:chgData name="Langlais, Raymond R." userId="11d38996-e8a1-4039-a51b-591f155d5a32" providerId="ADAL" clId="{143F697F-FE70-4B8A-AA44-53A34207CD84}" dt="2021-06-29T13:02:07.562" v="15" actId="255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143F697F-FE70-4B8A-AA44-53A34207CD84}" dt="2021-06-29T13:07:52.823" v="183" actId="6549"/>
        <pc:sldMkLst>
          <pc:docMk/>
          <pc:sldMk cId="2221344190" sldId="257"/>
        </pc:sldMkLst>
        <pc:spChg chg="mod">
          <ac:chgData name="Langlais, Raymond R." userId="11d38996-e8a1-4039-a51b-591f155d5a32" providerId="ADAL" clId="{143F697F-FE70-4B8A-AA44-53A34207CD84}" dt="2021-06-29T13:07:52.823" v="183" actId="6549"/>
          <ac:spMkLst>
            <pc:docMk/>
            <pc:sldMk cId="2221344190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05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Welcome to the JTEG Monthly Teleconference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458200" cy="3352800"/>
          </a:xfrm>
        </p:spPr>
        <p:txBody>
          <a:bodyPr>
            <a:normAutofit fontScale="32500" lnSpcReduction="20000"/>
          </a:bodyPr>
          <a:lstStyle/>
          <a:p>
            <a:r>
              <a:rPr lang="en-US" sz="7600" b="1" dirty="0">
                <a:solidFill>
                  <a:srgbClr val="002060"/>
                </a:solidFill>
              </a:rPr>
              <a:t>Topic:</a:t>
            </a:r>
          </a:p>
          <a:p>
            <a:endParaRPr lang="en-US" sz="7600" b="1" dirty="0">
              <a:solidFill>
                <a:srgbClr val="002060"/>
              </a:solidFill>
            </a:endParaRPr>
          </a:p>
          <a:p>
            <a:r>
              <a:rPr lang="en-US" sz="9600" b="1" dirty="0">
                <a:solidFill>
                  <a:srgbClr val="002060"/>
                </a:solidFill>
              </a:rPr>
              <a:t>Ergonomics &amp; Exoskeleton: Industrial Human Augmentation Systems</a:t>
            </a:r>
            <a:endParaRPr lang="en-US" sz="7200" dirty="0">
              <a:solidFill>
                <a:schemeClr val="tx1"/>
              </a:solidFill>
            </a:endParaRPr>
          </a:p>
          <a:p>
            <a:endParaRPr lang="en-US" sz="6600" b="1" dirty="0">
              <a:solidFill>
                <a:srgbClr val="002060"/>
              </a:solidFill>
            </a:endParaRPr>
          </a:p>
          <a:p>
            <a:br>
              <a:rPr lang="en-US" sz="5900" b="1" dirty="0">
                <a:solidFill>
                  <a:srgbClr val="002060"/>
                </a:solidFill>
              </a:rPr>
            </a:b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6200" b="1" dirty="0">
                <a:solidFill>
                  <a:schemeClr val="tx1"/>
                </a:solidFill>
              </a:rPr>
              <a:t>29 June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838200"/>
            <a:ext cx="8686801" cy="58674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600"/>
              </a:spcBef>
              <a:spcAft>
                <a:spcPts val="900"/>
              </a:spcAft>
              <a:buNone/>
            </a:pPr>
            <a:endParaRPr lang="en-US" sz="2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1300-1305:   	Welcome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Ray Langlais (OSD-MR)</a:t>
            </a:r>
          </a:p>
          <a:p>
            <a:pPr marL="0" marR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1305-1309:   	Administrative Notes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Debbie Lilu (NCMS)</a:t>
            </a: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1309-1340: 	Human Assistive Technologies -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Aaron Clark (NUWC KPT) and Ron Zmijewski (PSNS&amp;IMF) </a:t>
            </a: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1340-1405:  	Norfolk Naval Shipyard &amp; SARCOS Robotic Systems -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Dale Berkley (NNSY)</a:t>
            </a: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1405-1430:  </a:t>
            </a:r>
            <a:r>
              <a:rPr lang="en-US" sz="2100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Multifunctional 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Automated Repair System (MARS)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Tony </a:t>
            </a:r>
            <a:r>
              <a:rPr lang="en-US" sz="21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Naccarelli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Dr. Tim Eden (PSU)</a:t>
            </a: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1430-1455:  	</a:t>
            </a:r>
            <a:r>
              <a:rPr lang="en-US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Cobots</a:t>
            </a: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Sustainment &amp; Maintenance Applications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Arnold Kravitz (ARM Institute)</a:t>
            </a:r>
          </a:p>
          <a:p>
            <a:pPr marL="1371600" indent="-137160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1455-1500:		Wrap-Up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Ray Langlais (OSD-MR)</a:t>
            </a:r>
          </a:p>
          <a:p>
            <a:pPr marL="1371600" indent="-1371600">
              <a:spcBef>
                <a:spcPts val="600"/>
              </a:spcBef>
              <a:spcAft>
                <a:spcPts val="600"/>
              </a:spcAft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Technology Forum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191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500" dirty="0"/>
          </a:p>
          <a:p>
            <a:r>
              <a:rPr lang="en-US" sz="3500" dirty="0"/>
              <a:t>Please keep your phones on mute unless you are presenting. </a:t>
            </a:r>
            <a:r>
              <a:rPr lang="en-US" sz="3500" b="1" dirty="0"/>
              <a:t>Do </a:t>
            </a:r>
            <a:r>
              <a:rPr lang="en-US" sz="3500" b="1" i="1" u="sng" dirty="0"/>
              <a:t>NOT</a:t>
            </a:r>
            <a:r>
              <a:rPr lang="en-US" sz="3500" b="1" dirty="0"/>
              <a:t> put your phone on hold</a:t>
            </a:r>
            <a:r>
              <a:rPr lang="en-US" sz="3500" dirty="0"/>
              <a:t>. Should you have to temporarily drop off please hang up and call back. </a:t>
            </a:r>
          </a:p>
          <a:p>
            <a:endParaRPr lang="en-US" sz="3500" dirty="0"/>
          </a:p>
          <a:p>
            <a:r>
              <a:rPr lang="en-US" sz="3500" dirty="0"/>
              <a:t>Questions will be addressed via “Q &amp; A” on </a:t>
            </a:r>
            <a:r>
              <a:rPr lang="en-US" sz="3500" dirty="0" err="1"/>
              <a:t>AdobeConnect</a:t>
            </a:r>
            <a:r>
              <a:rPr lang="en-US" sz="3500" dirty="0"/>
              <a:t> </a:t>
            </a:r>
          </a:p>
          <a:p>
            <a:endParaRPr lang="en-US" sz="3500" dirty="0"/>
          </a:p>
          <a:p>
            <a:r>
              <a:rPr lang="en-US" sz="3500" dirty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/>
              <a:t>This is an open forum. Briefs and Q&amp;A are available for public release and </a:t>
            </a:r>
            <a:r>
              <a:rPr lang="en-US" sz="3600" dirty="0">
                <a:solidFill>
                  <a:prstClr val="black"/>
                </a:solidFill>
              </a:rPr>
              <a:t>will</a:t>
            </a:r>
            <a:r>
              <a:rPr lang="en-US" sz="3500" dirty="0"/>
              <a:t> be posted on the JTEG website. </a:t>
            </a:r>
          </a:p>
          <a:p>
            <a:endParaRPr lang="en-US" sz="3500" dirty="0"/>
          </a:p>
          <a:p>
            <a:endParaRPr lang="en-US" sz="3500" dirty="0"/>
          </a:p>
          <a:p>
            <a:endParaRPr lang="en-US" sz="3500" dirty="0"/>
          </a:p>
          <a:p>
            <a:endParaRPr lang="en-US" sz="2900" dirty="0"/>
          </a:p>
          <a:p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76600" y="60960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2" ma:contentTypeDescription="Create a new document." ma:contentTypeScope="" ma:versionID="993c7730181e57ed2f32bf00483d7a60">
  <xsd:schema xmlns:xsd="http://www.w3.org/2001/XMLSchema" xmlns:xs="http://www.w3.org/2001/XMLSchema" xmlns:p="http://schemas.microsoft.com/office/2006/metadata/properties" xmlns:ns1="http://schemas.microsoft.com/sharepoint/v3" xmlns:ns3="6bd89f97-cb89-4ee1-b88c-b4b001dc2d96" targetNamespace="http://schemas.microsoft.com/office/2006/metadata/properties" ma:root="true" ma:fieldsID="475b57341fc0037baa39d826d625f4b7" ns1:_="" ns3:_="">
    <xsd:import namespace="http://schemas.microsoft.com/sharepoint/v3"/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2C7E1E-927B-40CB-8B34-6B674DF720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08FED9-4C38-491E-AB51-40EBDA4252FB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bd89f97-cb89-4ee1-b88c-b4b001dc2d96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73C6DBE-4FE3-476C-8EBB-5895BD463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3198</TotalTime>
  <Words>218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136</cp:revision>
  <dcterms:created xsi:type="dcterms:W3CDTF">2014-12-12T13:37:31Z</dcterms:created>
  <dcterms:modified xsi:type="dcterms:W3CDTF">2021-06-29T13:07:57Z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