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23" r:id="rId5"/>
  </p:sldMasterIdLst>
  <p:notesMasterIdLst>
    <p:notesMasterId r:id="rId8"/>
  </p:notesMasterIdLst>
  <p:sldIdLst>
    <p:sldId id="305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2E9"/>
    <a:srgbClr val="EA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BC851A-6903-406F-81EB-781826DC5AB5}" v="2" dt="2020-07-27T17:52:13.3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BE62E-84BF-4C90-AD1E-CFA9F44668EB}" type="datetimeFigureOut">
              <a:rPr lang="en-US" smtClean="0"/>
              <a:t>7/27/2020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C8AC4-CE53-4732-AF0B-348D4BD14A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597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544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837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913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322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3983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1604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5983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223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3921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7335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46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7/27/2020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7/27/2020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7/27/2020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7/27/2020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7/27/2020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7/27/2020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1B2F3-A0EF-48A2-BE13-D994EDC89376}" type="datetimeFigureOut">
              <a:rPr lang="en-US" smtClean="0"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122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819400"/>
            <a:ext cx="7391400" cy="1774825"/>
          </a:xfrm>
        </p:spPr>
        <p:txBody>
          <a:bodyPr>
            <a:noAutofit/>
          </a:bodyPr>
          <a:lstStyle/>
          <a:p>
            <a:br>
              <a:rPr lang="en-US" sz="4000" b="1" dirty="0">
                <a:solidFill>
                  <a:srgbClr val="C00000"/>
                </a:solidFill>
              </a:rPr>
            </a:br>
            <a:r>
              <a:rPr lang="fr-FR" sz="4000" b="1" dirty="0" err="1">
                <a:solidFill>
                  <a:srgbClr val="C00000"/>
                </a:solidFill>
              </a:rPr>
              <a:t>Expeditionary</a:t>
            </a:r>
            <a:r>
              <a:rPr lang="fr-FR" sz="4000" b="1" dirty="0">
                <a:solidFill>
                  <a:srgbClr val="C00000"/>
                </a:solidFill>
              </a:rPr>
              <a:t> </a:t>
            </a:r>
            <a:r>
              <a:rPr lang="fr-FR" sz="4000" b="1" dirty="0" err="1">
                <a:solidFill>
                  <a:srgbClr val="C00000"/>
                </a:solidFill>
              </a:rPr>
              <a:t>Repair</a:t>
            </a:r>
            <a:br>
              <a:rPr lang="en-US" sz="4000" b="1" dirty="0">
                <a:solidFill>
                  <a:srgbClr val="C00000"/>
                </a:solidFill>
              </a:rPr>
            </a:br>
            <a:br>
              <a:rPr lang="en-US" sz="4000" b="1" dirty="0">
                <a:solidFill>
                  <a:srgbClr val="C00000"/>
                </a:solidFill>
              </a:rPr>
            </a:br>
            <a:br>
              <a:rPr lang="en-US" sz="4000" b="1" dirty="0">
                <a:solidFill>
                  <a:srgbClr val="C00000"/>
                </a:solidFill>
              </a:rPr>
            </a:br>
            <a:br>
              <a:rPr lang="en-US" sz="4000" b="1" dirty="0">
                <a:solidFill>
                  <a:srgbClr val="C00000"/>
                </a:solidFill>
              </a:rPr>
            </a:br>
            <a:br>
              <a:rPr lang="en-US" sz="4000" b="1" dirty="0">
                <a:solidFill>
                  <a:srgbClr val="C00000"/>
                </a:solidFill>
              </a:rPr>
            </a:b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185086"/>
            <a:ext cx="4648200" cy="267291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Review &amp; Wrap-Up</a:t>
            </a:r>
          </a:p>
          <a:p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28 July 2020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152400"/>
            <a:ext cx="2057400" cy="7900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78524"/>
            <a:ext cx="933286" cy="93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018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614" y="1543834"/>
            <a:ext cx="6096000" cy="1546225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Next JTEG Technology Forum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276600"/>
            <a:ext cx="7772400" cy="2672914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Better Ways to Adopt and Develop New Capabilities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25 August 2020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152400"/>
            <a:ext cx="2057400" cy="7900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78524"/>
            <a:ext cx="933286" cy="93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69599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FEE07064181544AD874F2C90148ECE" ma:contentTypeVersion="10" ma:contentTypeDescription="Create a new document." ma:contentTypeScope="" ma:versionID="30e199105cffe130af78e2a19ff61441">
  <xsd:schema xmlns:xsd="http://www.w3.org/2001/XMLSchema" xmlns:xs="http://www.w3.org/2001/XMLSchema" xmlns:p="http://schemas.microsoft.com/office/2006/metadata/properties" xmlns:ns3="6bd89f97-cb89-4ee1-b88c-b4b001dc2d96" targetNamespace="http://schemas.microsoft.com/office/2006/metadata/properties" ma:root="true" ma:fieldsID="392eecce1491b470e01c86f81c0e05f3" ns3:_="">
    <xsd:import namespace="6bd89f97-cb89-4ee1-b88c-b4b001dc2d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d89f97-cb89-4ee1-b88c-b4b001dc2d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1D814B5-A76D-41C8-A4CD-4C45B9D716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d89f97-cb89-4ee1-b88c-b4b001dc2d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2D1B46-6252-4A72-81FC-4A15419FF8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464130-3E47-459F-B959-A97A2B43D2C8}">
  <ds:schemaRefs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6bd89f97-cb89-4ee1-b88c-b4b001dc2d96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770</TotalTime>
  <Words>29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Blank</vt:lpstr>
      <vt:lpstr>4_Blank</vt:lpstr>
      <vt:lpstr> Expeditionary Repair     </vt:lpstr>
      <vt:lpstr>Next JTEG Technology Forum</vt:lpstr>
    </vt:vector>
  </TitlesOfParts>
  <Company>LMI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JTEG Monthly Teleconference</dc:title>
  <dc:creator>LANGLAIS, Raymond R.</dc:creator>
  <cp:lastModifiedBy>Langlais, Raymond R.</cp:lastModifiedBy>
  <cp:revision>93</cp:revision>
  <dcterms:created xsi:type="dcterms:W3CDTF">2014-12-12T13:37:31Z</dcterms:created>
  <dcterms:modified xsi:type="dcterms:W3CDTF">2020-07-27T17:53:44Z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0x0101001EFEE07064181544AD874F2C90148ECE</vt:lpwstr>
  </property>
</Properties>
</file>