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23" r:id="rId5"/>
  </p:sldMasterIdLst>
  <p:notesMasterIdLst>
    <p:notesMasterId r:id="rId8"/>
  </p:notesMasterIdLst>
  <p:sldIdLst>
    <p:sldId id="305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A540EF-B7EA-4047-A412-1C32E82A98EF}" v="1" dt="2020-08-25T12:35:59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glais, Raymond R." userId="11d38996-e8a1-4039-a51b-591f155d5a32" providerId="ADAL" clId="{150C7C50-3ADB-463D-8786-6B944AC29C06}"/>
    <pc:docChg chg="modSld">
      <pc:chgData name="Langlais, Raymond R." userId="11d38996-e8a1-4039-a51b-591f155d5a32" providerId="ADAL" clId="{150C7C50-3ADB-463D-8786-6B944AC29C06}" dt="2020-08-25T12:37:21.481" v="70" actId="20577"/>
      <pc:docMkLst>
        <pc:docMk/>
      </pc:docMkLst>
      <pc:sldChg chg="modSp">
        <pc:chgData name="Langlais, Raymond R." userId="11d38996-e8a1-4039-a51b-591f155d5a32" providerId="ADAL" clId="{150C7C50-3ADB-463D-8786-6B944AC29C06}" dt="2020-08-25T12:37:21.481" v="70" actId="20577"/>
        <pc:sldMkLst>
          <pc:docMk/>
          <pc:sldMk cId="1600695996" sldId="262"/>
        </pc:sldMkLst>
        <pc:spChg chg="mod">
          <ac:chgData name="Langlais, Raymond R." userId="11d38996-e8a1-4039-a51b-591f155d5a32" providerId="ADAL" clId="{150C7C50-3ADB-463D-8786-6B944AC29C06}" dt="2020-08-25T12:37:21.481" v="70" actId="20577"/>
          <ac:spMkLst>
            <pc:docMk/>
            <pc:sldMk cId="1600695996" sldId="262"/>
            <ac:spMk id="3" creationId="{00000000-0000-0000-0000-000000000000}"/>
          </ac:spMkLst>
        </pc:spChg>
      </pc:sldChg>
      <pc:sldChg chg="modSp">
        <pc:chgData name="Langlais, Raymond R." userId="11d38996-e8a1-4039-a51b-591f155d5a32" providerId="ADAL" clId="{150C7C50-3ADB-463D-8786-6B944AC29C06}" dt="2020-08-25T12:36:32.513" v="32" actId="6549"/>
        <pc:sldMkLst>
          <pc:docMk/>
          <pc:sldMk cId="3024018381" sldId="305"/>
        </pc:sldMkLst>
        <pc:spChg chg="mod">
          <ac:chgData name="Langlais, Raymond R." userId="11d38996-e8a1-4039-a51b-591f155d5a32" providerId="ADAL" clId="{150C7C50-3ADB-463D-8786-6B944AC29C06}" dt="2020-08-25T12:35:59.462" v="0"/>
          <ac:spMkLst>
            <pc:docMk/>
            <pc:sldMk cId="3024018381" sldId="305"/>
            <ac:spMk id="2" creationId="{00000000-0000-0000-0000-000000000000}"/>
          </ac:spMkLst>
        </pc:spChg>
        <pc:spChg chg="mod">
          <ac:chgData name="Langlais, Raymond R." userId="11d38996-e8a1-4039-a51b-591f155d5a32" providerId="ADAL" clId="{150C7C50-3ADB-463D-8786-6B944AC29C06}" dt="2020-08-25T12:36:32.513" v="32" actId="6549"/>
          <ac:spMkLst>
            <pc:docMk/>
            <pc:sldMk cId="3024018381" sldId="30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BE62E-84BF-4C90-AD1E-CFA9F44668EB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8AC4-CE53-4732-AF0B-348D4BD14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544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37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91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22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398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604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598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223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392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733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6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2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819400"/>
            <a:ext cx="7391400" cy="1774825"/>
          </a:xfrm>
        </p:spPr>
        <p:txBody>
          <a:bodyPr>
            <a:noAutofit/>
          </a:bodyPr>
          <a:lstStyle/>
          <a:p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4000" b="1" dirty="0">
                <a:solidFill>
                  <a:srgbClr val="C00000"/>
                </a:solidFill>
              </a:rPr>
              <a:t>Better Ways to Adopt and Develop New Capabilities</a:t>
            </a:r>
            <a:br>
              <a:rPr lang="en-US" sz="4000" b="1" dirty="0">
                <a:solidFill>
                  <a:srgbClr val="C00000"/>
                </a:solidFill>
              </a:rPr>
            </a:br>
            <a:br>
              <a:rPr lang="en-US" sz="4000" b="1" dirty="0">
                <a:solidFill>
                  <a:srgbClr val="C00000"/>
                </a:solidFill>
              </a:rPr>
            </a:br>
            <a:br>
              <a:rPr lang="en-US" sz="4000" b="1" dirty="0">
                <a:solidFill>
                  <a:srgbClr val="C00000"/>
                </a:solidFill>
              </a:rPr>
            </a:br>
            <a:br>
              <a:rPr lang="en-US" sz="4000" b="1" dirty="0">
                <a:solidFill>
                  <a:srgbClr val="C00000"/>
                </a:solidFill>
              </a:rPr>
            </a:br>
            <a:br>
              <a:rPr lang="en-US" sz="4000" b="1" dirty="0">
                <a:solidFill>
                  <a:srgbClr val="C00000"/>
                </a:solidFill>
              </a:rPr>
            </a:br>
            <a:br>
              <a:rPr lang="en-US" sz="4000" b="1" dirty="0">
                <a:solidFill>
                  <a:srgbClr val="C00000"/>
                </a:solidFill>
              </a:rPr>
            </a:b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185086"/>
            <a:ext cx="4648200" cy="267291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Review &amp; Wrap-Up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25 August 2020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1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614" y="1543834"/>
            <a:ext cx="6096000" cy="154622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JTEG Technology Forum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76600"/>
            <a:ext cx="7772400" cy="267291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Software Maintenance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29 September 2020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9599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EE07064181544AD874F2C90148ECE" ma:contentTypeVersion="10" ma:contentTypeDescription="Create a new document." ma:contentTypeScope="" ma:versionID="30e199105cffe130af78e2a19ff61441">
  <xsd:schema xmlns:xsd="http://www.w3.org/2001/XMLSchema" xmlns:xs="http://www.w3.org/2001/XMLSchema" xmlns:p="http://schemas.microsoft.com/office/2006/metadata/properties" xmlns:ns3="6bd89f97-cb89-4ee1-b88c-b4b001dc2d96" targetNamespace="http://schemas.microsoft.com/office/2006/metadata/properties" ma:root="true" ma:fieldsID="392eecce1491b470e01c86f81c0e05f3" ns3:_="">
    <xsd:import namespace="6bd89f97-cb89-4ee1-b88c-b4b001dc2d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d89f97-cb89-4ee1-b88c-b4b001dc2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464130-3E47-459F-B959-A97A2B43D2C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12D1B46-6252-4A72-81FC-4A15419FF8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D814B5-A76D-41C8-A4CD-4C45B9D716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d89f97-cb89-4ee1-b88c-b4b001dc2d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772</TotalTime>
  <Words>30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Blank</vt:lpstr>
      <vt:lpstr>4_Blank</vt:lpstr>
      <vt:lpstr> Better Ways to Adopt and Develop New Capabilities      </vt:lpstr>
      <vt:lpstr>Next JTEG Technology Forum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Langlais, Raymond R.</cp:lastModifiedBy>
  <cp:revision>93</cp:revision>
  <dcterms:created xsi:type="dcterms:W3CDTF">2014-12-12T13:37:31Z</dcterms:created>
  <dcterms:modified xsi:type="dcterms:W3CDTF">2020-08-25T12:37:31Z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0x0101001EFEE07064181544AD874F2C90148ECE</vt:lpwstr>
  </property>
</Properties>
</file>