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DA9E8-DBF6-4D77-8623-B16A06FD6C56}" v="13" dt="2020-10-23T15:01:07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C72CC50E-C20C-452A-B447-663895325B15}"/>
    <pc:docChg chg="custSel modSld">
      <pc:chgData name="Langlais, Raymond R." userId="11d38996-e8a1-4039-a51b-591f155d5a32" providerId="ADAL" clId="{C72CC50E-C20C-452A-B447-663895325B15}" dt="2020-10-23T15:01:16.599" v="44" actId="14100"/>
      <pc:docMkLst>
        <pc:docMk/>
      </pc:docMkLst>
      <pc:sldChg chg="modSp">
        <pc:chgData name="Langlais, Raymond R." userId="11d38996-e8a1-4039-a51b-591f155d5a32" providerId="ADAL" clId="{C72CC50E-C20C-452A-B447-663895325B15}" dt="2020-10-23T13:54:28.514" v="16" actId="6549"/>
        <pc:sldMkLst>
          <pc:docMk/>
          <pc:sldMk cId="0" sldId="256"/>
        </pc:sldMkLst>
        <pc:spChg chg="mod">
          <ac:chgData name="Langlais, Raymond R." userId="11d38996-e8a1-4039-a51b-591f155d5a32" providerId="ADAL" clId="{C72CC50E-C20C-452A-B447-663895325B15}" dt="2020-10-23T13:54:28.514" v="16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C72CC50E-C20C-452A-B447-663895325B15}" dt="2020-10-23T15:01:16.599" v="44" actId="14100"/>
        <pc:sldMkLst>
          <pc:docMk/>
          <pc:sldMk cId="2221344190" sldId="257"/>
        </pc:sldMkLst>
        <pc:spChg chg="mod">
          <ac:chgData name="Langlais, Raymond R." userId="11d38996-e8a1-4039-a51b-591f155d5a32" providerId="ADAL" clId="{C72CC50E-C20C-452A-B447-663895325B15}" dt="2020-10-23T15:01:16.599" v="44" actId="14100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8991600" cy="3352800"/>
          </a:xfrm>
        </p:spPr>
        <p:txBody>
          <a:bodyPr>
            <a:normAutofit fontScale="32500" lnSpcReduction="20000"/>
          </a:bodyPr>
          <a:lstStyle/>
          <a:p>
            <a:r>
              <a:rPr lang="en-US" sz="7600" b="1" dirty="0">
                <a:solidFill>
                  <a:srgbClr val="002060"/>
                </a:solidFill>
              </a:rPr>
              <a:t>Topic:</a:t>
            </a:r>
          </a:p>
          <a:p>
            <a:endParaRPr lang="en-US" sz="7600" b="1" dirty="0">
              <a:solidFill>
                <a:srgbClr val="002060"/>
              </a:solidFill>
            </a:endParaRPr>
          </a:p>
          <a:p>
            <a:r>
              <a:rPr lang="en-US" sz="9600" b="1" dirty="0">
                <a:solidFill>
                  <a:srgbClr val="002060"/>
                </a:solidFill>
              </a:rPr>
              <a:t>Emerging Non-Destructive Inspection (NDI) Capabilities</a:t>
            </a:r>
          </a:p>
          <a:p>
            <a:endParaRPr lang="en-US" sz="7200" dirty="0">
              <a:solidFill>
                <a:schemeClr val="tx1"/>
              </a:solidFill>
            </a:endParaRPr>
          </a:p>
          <a:p>
            <a:endParaRPr lang="en-US" sz="6600" b="1" dirty="0">
              <a:solidFill>
                <a:srgbClr val="002060"/>
              </a:solidFill>
            </a:endParaRPr>
          </a:p>
          <a:p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5100" b="1" dirty="0">
                <a:solidFill>
                  <a:schemeClr val="tx1"/>
                </a:solidFill>
              </a:rPr>
              <a:t>27 October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38200"/>
            <a:ext cx="8686801" cy="53340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1300-1309:   Welcome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(OSD-MR)</a:t>
            </a:r>
          </a:p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1309-1310:   Administrative Notes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1371600" indent="-13716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1310-1330:	Blade Scanner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Ryan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Glembocki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(FRCE NDI Engineering)</a:t>
            </a:r>
          </a:p>
          <a:p>
            <a:pPr marL="1371600" indent="-13716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1330-1350:	C-130 Propeller NDI Development / Assisted Defect Analysis / Augmented Reality for Nondestructive Evaluation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Eric Lindgren &amp; Ryan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Mooers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(AFRL)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1350-1410:	Underwater Inspections Using Drones and Robots–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Craig Glennie (UH) 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1410-1430:	Large Standoff, Large-Area Thermography (LASLAT) Non-Destructive Inspection of Composite Structures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Maria Beemer (Thermal Wave Imaging)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1430-1450:	Acoustic Weld Project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 Gupta (Microsoft)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1450-1500:	Wrap-Up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(OSD-MR)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5B4DC-C35F-4C7F-972B-E0B329856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purl.org/dc/elements/1.1/"/>
    <ds:schemaRef ds:uri="http://schemas.openxmlformats.org/package/2006/metadata/core-properties"/>
    <ds:schemaRef ds:uri="6bd89f97-cb89-4ee1-b88c-b4b001dc2d96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3068</TotalTime>
  <Words>230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132</cp:revision>
  <dcterms:created xsi:type="dcterms:W3CDTF">2014-12-12T13:37:31Z</dcterms:created>
  <dcterms:modified xsi:type="dcterms:W3CDTF">2020-10-23T15:01:27Z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