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55C3D-868C-4AB3-818D-38999FD9394F}" v="3" dt="2020-06-30T12:53:05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322D49EF-5F97-4BEB-A16B-68B7E7DC2FC7}"/>
    <pc:docChg chg="custSel modSld">
      <pc:chgData name="Langlais, Raymond R." userId="11d38996-e8a1-4039-a51b-591f155d5a32" providerId="ADAL" clId="{322D49EF-5F97-4BEB-A16B-68B7E7DC2FC7}" dt="2020-06-30T14:14:26.607" v="544" actId="20577"/>
      <pc:docMkLst>
        <pc:docMk/>
      </pc:docMkLst>
      <pc:sldChg chg="modSp">
        <pc:chgData name="Langlais, Raymond R." userId="11d38996-e8a1-4039-a51b-591f155d5a32" providerId="ADAL" clId="{322D49EF-5F97-4BEB-A16B-68B7E7DC2FC7}" dt="2020-06-30T12:46:23.472" v="49" actId="6549"/>
        <pc:sldMkLst>
          <pc:docMk/>
          <pc:sldMk cId="0" sldId="256"/>
        </pc:sldMkLst>
        <pc:spChg chg="mod">
          <ac:chgData name="Langlais, Raymond R." userId="11d38996-e8a1-4039-a51b-591f155d5a32" providerId="ADAL" clId="{322D49EF-5F97-4BEB-A16B-68B7E7DC2FC7}" dt="2020-06-30T12:46:23.472" v="49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Langlais, Raymond R." userId="11d38996-e8a1-4039-a51b-591f155d5a32" providerId="ADAL" clId="{322D49EF-5F97-4BEB-A16B-68B7E7DC2FC7}" dt="2020-06-30T14:14:26.607" v="544" actId="20577"/>
        <pc:sldMkLst>
          <pc:docMk/>
          <pc:sldMk cId="2221344190" sldId="257"/>
        </pc:sldMkLst>
        <pc:spChg chg="mod">
          <ac:chgData name="Langlais, Raymond R." userId="11d38996-e8a1-4039-a51b-591f155d5a32" providerId="ADAL" clId="{322D49EF-5F97-4BEB-A16B-68B7E7DC2FC7}" dt="2020-06-30T14:14:26.607" v="544" actId="20577"/>
          <ac:spMkLst>
            <pc:docMk/>
            <pc:sldMk cId="2221344190" sldId="257"/>
            <ac:spMk id="3" creationId="{00000000-0000-0000-0000-000000000000}"/>
          </ac:spMkLst>
        </pc:spChg>
      </pc:sldChg>
      <pc:sldChg chg="modSp">
        <pc:chgData name="Langlais, Raymond R." userId="11d38996-e8a1-4039-a51b-591f155d5a32" providerId="ADAL" clId="{322D49EF-5F97-4BEB-A16B-68B7E7DC2FC7}" dt="2020-06-30T12:47:11.787" v="71" actId="1076"/>
        <pc:sldMkLst>
          <pc:docMk/>
          <pc:sldMk cId="817480925" sldId="261"/>
        </pc:sldMkLst>
        <pc:spChg chg="mod">
          <ac:chgData name="Langlais, Raymond R." userId="11d38996-e8a1-4039-a51b-591f155d5a32" providerId="ADAL" clId="{322D49EF-5F97-4BEB-A16B-68B7E7DC2FC7}" dt="2020-06-30T12:46:58.808" v="70" actId="113"/>
          <ac:spMkLst>
            <pc:docMk/>
            <pc:sldMk cId="817480925" sldId="261"/>
            <ac:spMk id="3" creationId="{00000000-0000-0000-0000-000000000000}"/>
          </ac:spMkLst>
        </pc:spChg>
        <pc:spChg chg="mod">
          <ac:chgData name="Langlais, Raymond R." userId="11d38996-e8a1-4039-a51b-591f155d5a32" providerId="ADAL" clId="{322D49EF-5F97-4BEB-A16B-68B7E7DC2FC7}" dt="2020-06-30T12:47:11.787" v="71" actId="1076"/>
          <ac:spMkLst>
            <pc:docMk/>
            <pc:sldMk cId="817480925" sldId="261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8991600" cy="3352800"/>
          </a:xfrm>
        </p:spPr>
        <p:txBody>
          <a:bodyPr>
            <a:normAutofit fontScale="40000" lnSpcReduction="20000"/>
          </a:bodyPr>
          <a:lstStyle/>
          <a:p>
            <a:r>
              <a:rPr lang="en-US" sz="7600" b="1" dirty="0">
                <a:solidFill>
                  <a:srgbClr val="002060"/>
                </a:solidFill>
              </a:rPr>
              <a:t>Topic:</a:t>
            </a:r>
          </a:p>
          <a:p>
            <a:endParaRPr lang="en-US" sz="7600" b="1" dirty="0">
              <a:solidFill>
                <a:srgbClr val="002060"/>
              </a:solidFill>
            </a:endParaRPr>
          </a:p>
          <a:p>
            <a:r>
              <a:rPr lang="en-US" sz="7600" b="1" dirty="0">
                <a:solidFill>
                  <a:srgbClr val="002060"/>
                </a:solidFill>
              </a:rPr>
              <a:t> </a:t>
            </a:r>
            <a:r>
              <a:rPr lang="en-US" sz="9600" b="1" dirty="0">
                <a:solidFill>
                  <a:srgbClr val="002060"/>
                </a:solidFill>
              </a:rPr>
              <a:t>Digital Maintenance</a:t>
            </a:r>
            <a:endParaRPr lang="en-US" sz="7200" dirty="0">
              <a:solidFill>
                <a:schemeClr val="tx1"/>
              </a:solidFill>
            </a:endParaRPr>
          </a:p>
          <a:p>
            <a:endParaRPr lang="en-US" sz="7200" dirty="0">
              <a:solidFill>
                <a:schemeClr val="tx1"/>
              </a:solidFill>
            </a:endParaRPr>
          </a:p>
          <a:p>
            <a:endParaRPr lang="en-US" sz="6600" b="1" dirty="0">
              <a:solidFill>
                <a:srgbClr val="002060"/>
              </a:solidFill>
            </a:endParaRPr>
          </a:p>
          <a:p>
            <a:br>
              <a:rPr lang="en-US" sz="5900" b="1" dirty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5100" b="1" dirty="0">
                <a:solidFill>
                  <a:schemeClr val="tx1"/>
                </a:solidFill>
              </a:rPr>
              <a:t>30 June 2020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949180"/>
            <a:ext cx="8686801" cy="54102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1300-1309:   Welcome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(OSD-MR)</a:t>
            </a:r>
          </a:p>
          <a:p>
            <a:pPr marL="0" marR="0" indent="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1309-1310:   Administrative Notes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</a:p>
          <a:p>
            <a:pPr marL="137160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1310-1340:	B-1 Digital Twin-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 Col Joseph Lay (B-1 PM) and Melinda Hock (NIAR)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1340-1410:	NAVAIR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Gabe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Draguicevich</a:t>
            </a:r>
            <a:r>
              <a:rPr lang="en-US" sz="2000" b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(FRC-SW)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FRC-SW SBIR incl Digital Tools</a:t>
            </a:r>
          </a:p>
          <a:p>
            <a:pPr marL="1371600" indent="-13716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MBE Across the Sites Update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1410-1435:	Connected Vehicle Platform 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Raj Paul (Microsoft)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1435-1455:	Shipyard Modernization Effort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Steve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Lagana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(NAVSEA PMS-555), Robert 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Tye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Aaron Jones (Siemens)</a:t>
            </a:r>
          </a:p>
          <a:p>
            <a:pPr marL="1371600" marR="0" indent="-1371600">
              <a:spcBef>
                <a:spcPts val="1200"/>
              </a:spcBef>
              <a:spcAft>
                <a:spcPts val="9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1455-1500:   Wrap-Up 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/>
          </a:p>
          <a:p>
            <a:r>
              <a:rPr lang="en-US" sz="3500" dirty="0"/>
              <a:t>Please keep your phones on mute unless you are presenting. </a:t>
            </a:r>
            <a:r>
              <a:rPr lang="en-US" sz="3500" b="1" dirty="0"/>
              <a:t>Do </a:t>
            </a:r>
            <a:r>
              <a:rPr lang="en-US" sz="3500" b="1" i="1" u="sng" dirty="0"/>
              <a:t>NOT</a:t>
            </a:r>
            <a:r>
              <a:rPr lang="en-US" sz="3500" b="1" dirty="0"/>
              <a:t> put your phone on hold</a:t>
            </a:r>
            <a:r>
              <a:rPr lang="en-US" sz="3500" dirty="0"/>
              <a:t>. Should you have to temporarily drop off please hang up and call back. </a:t>
            </a:r>
          </a:p>
          <a:p>
            <a:endParaRPr lang="en-US" sz="3500" dirty="0"/>
          </a:p>
          <a:p>
            <a:r>
              <a:rPr lang="en-US" sz="3500" dirty="0"/>
              <a:t>Questions will be addressed via “Q &amp; A” on </a:t>
            </a:r>
            <a:r>
              <a:rPr lang="en-US" sz="3500" dirty="0" err="1"/>
              <a:t>AdobeConnect</a:t>
            </a:r>
            <a:r>
              <a:rPr lang="en-US" sz="3500" dirty="0"/>
              <a:t> </a:t>
            </a:r>
          </a:p>
          <a:p>
            <a:endParaRPr lang="en-US" sz="3500" dirty="0"/>
          </a:p>
          <a:p>
            <a:r>
              <a:rPr lang="en-US" sz="3500" dirty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/>
              <a:t>This is an open forum. Briefs and Q&amp;A are available for public release and </a:t>
            </a:r>
            <a:r>
              <a:rPr lang="en-US" sz="3600" dirty="0">
                <a:solidFill>
                  <a:prstClr val="black"/>
                </a:solidFill>
              </a:rPr>
              <a:t>will</a:t>
            </a:r>
            <a:r>
              <a:rPr lang="en-US" sz="3500" dirty="0"/>
              <a:t> be posted on the JTEG website. 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2900" dirty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5B4DC-C35F-4C7F-972B-E0B329856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documentManagement/types"/>
    <ds:schemaRef ds:uri="http://purl.org/dc/terms/"/>
    <ds:schemaRef ds:uri="http://purl.org/dc/dcmitype/"/>
    <ds:schemaRef ds:uri="6bd89f97-cb89-4ee1-b88c-b4b001dc2d9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1859</TotalTime>
  <Words>124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132</cp:revision>
  <dcterms:created xsi:type="dcterms:W3CDTF">2014-12-12T13:37:31Z</dcterms:created>
  <dcterms:modified xsi:type="dcterms:W3CDTF">2020-06-30T14:14:31Z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