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9CB80-534D-41FD-8F1C-15F58A58A020}" v="5" dt="2020-03-31T12:40:03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7029CB80-534D-41FD-8F1C-15F58A58A020}"/>
    <pc:docChg chg="custSel modSld">
      <pc:chgData name="Langlais, Raymond R." userId="11d38996-e8a1-4039-a51b-591f155d5a32" providerId="ADAL" clId="{7029CB80-534D-41FD-8F1C-15F58A58A020}" dt="2020-03-31T12:42:13.698" v="634" actId="6549"/>
      <pc:docMkLst>
        <pc:docMk/>
      </pc:docMkLst>
      <pc:sldChg chg="modSp">
        <pc:chgData name="Langlais, Raymond R." userId="11d38996-e8a1-4039-a51b-591f155d5a32" providerId="ADAL" clId="{7029CB80-534D-41FD-8F1C-15F58A58A020}" dt="2020-03-31T12:31:20.381" v="3" actId="20577"/>
        <pc:sldMkLst>
          <pc:docMk/>
          <pc:sldMk cId="0" sldId="256"/>
        </pc:sldMkLst>
        <pc:spChg chg="mod">
          <ac:chgData name="Langlais, Raymond R." userId="11d38996-e8a1-4039-a51b-591f155d5a32" providerId="ADAL" clId="{7029CB80-534D-41FD-8F1C-15F58A58A020}" dt="2020-03-31T12:31:20.381" v="3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7029CB80-534D-41FD-8F1C-15F58A58A020}" dt="2020-03-31T12:42:13.698" v="634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7029CB80-534D-41FD-8F1C-15F58A58A020}" dt="2020-03-31T12:42:13.698" v="634" actId="6549"/>
          <ac:spMkLst>
            <pc:docMk/>
            <pc:sldMk cId="2221344190" sldId="257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7029CB80-534D-41FD-8F1C-15F58A58A020}" dt="2020-03-31T12:31:32.689" v="10" actId="6549"/>
        <pc:sldMkLst>
          <pc:docMk/>
          <pc:sldMk cId="817480925" sldId="261"/>
        </pc:sldMkLst>
        <pc:spChg chg="mod">
          <ac:chgData name="Langlais, Raymond R." userId="11d38996-e8a1-4039-a51b-591f155d5a32" providerId="ADAL" clId="{7029CB80-534D-41FD-8F1C-15F58A58A020}" dt="2020-03-31T12:31:32.689" v="10" actId="6549"/>
          <ac:spMkLst>
            <pc:docMk/>
            <pc:sldMk cId="817480925" sldId="26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8991600" cy="3352800"/>
          </a:xfrm>
        </p:spPr>
        <p:txBody>
          <a:bodyPr>
            <a:normAutofit fontScale="40000" lnSpcReduction="20000"/>
          </a:bodyPr>
          <a:lstStyle/>
          <a:p>
            <a:r>
              <a:rPr lang="en-US" sz="7600" b="1" dirty="0">
                <a:solidFill>
                  <a:srgbClr val="002060"/>
                </a:solidFill>
              </a:rPr>
              <a:t>Topic:</a:t>
            </a:r>
          </a:p>
          <a:p>
            <a:endParaRPr lang="en-US" sz="7600" b="1" dirty="0">
              <a:solidFill>
                <a:srgbClr val="002060"/>
              </a:solidFill>
            </a:endParaRPr>
          </a:p>
          <a:p>
            <a:r>
              <a:rPr lang="en-US" sz="7600" b="1" dirty="0">
                <a:solidFill>
                  <a:srgbClr val="002060"/>
                </a:solidFill>
              </a:rPr>
              <a:t> </a:t>
            </a:r>
            <a:r>
              <a:rPr lang="en-US" sz="10000" b="1" dirty="0">
                <a:solidFill>
                  <a:srgbClr val="002060"/>
                </a:solidFill>
              </a:rPr>
              <a:t>Additive Manufacturing in Support of DoD Maintenance</a:t>
            </a:r>
            <a:endParaRPr lang="en-US" sz="6600" b="1" dirty="0">
              <a:solidFill>
                <a:srgbClr val="002060"/>
              </a:solidFill>
            </a:endParaRPr>
          </a:p>
          <a:p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5100" b="1" dirty="0">
                <a:solidFill>
                  <a:schemeClr val="tx1"/>
                </a:solidFill>
              </a:rPr>
              <a:t>31 March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1" cy="57150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endParaRPr lang="en-US" sz="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1300-1309:   Welcome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(OSD-MR)</a:t>
            </a:r>
          </a:p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1309-1310:   Administrative Notes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1310-1330:	Additive Manufacturing Policy Update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(OSD-MR) &amp; Kelly Visconti (OSD-RE)</a:t>
            </a:r>
          </a:p>
          <a:p>
            <a:pPr marL="137160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1330-1350:	Joint Additive Manufacturing Working Group (JAMWG)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Kelly Visconti (OSD-RE)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1350-1420:	NAVAIR AM Update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Liz McMichael / Alan Pentz (NAVAIR) 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1420-1440:	NAVSEA AM Update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Justin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Rettaliata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(NAVSEA)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1440-1455:	Army AM Update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Bernard Goodly (HQ, AMC)</a:t>
            </a:r>
          </a:p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1455-1500:   Wrap-Up 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Do </a:t>
            </a:r>
            <a:r>
              <a:rPr lang="en-US" sz="3500" i="1" u="sng" dirty="0"/>
              <a:t>NOT</a:t>
            </a:r>
            <a:r>
              <a:rPr lang="en-US" sz="3500" dirty="0"/>
              <a:t> put your phone on hold.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AdobeConnect and “Chat” on Zoom.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08FED9-4C38-491E-AB51-40EBDA4252FB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bd89f97-cb89-4ee1-b88c-b4b001dc2d9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25B4DC-C35F-4C7F-972B-E0B329856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1740</TotalTime>
  <Words>136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131</cp:revision>
  <dcterms:created xsi:type="dcterms:W3CDTF">2014-12-12T13:37:31Z</dcterms:created>
  <dcterms:modified xsi:type="dcterms:W3CDTF">2020-03-31T12:42:22Z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