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05400" cy="14700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Welcome to the JTEG Monthly Teleconference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0"/>
            <a:ext cx="9144000" cy="3352800"/>
          </a:xfrm>
        </p:spPr>
        <p:txBody>
          <a:bodyPr>
            <a:normAutofit fontScale="62500" lnSpcReduction="20000"/>
          </a:bodyPr>
          <a:lstStyle/>
          <a:p>
            <a:r>
              <a:rPr lang="en-US" sz="5900" b="1" dirty="0" smtClean="0">
                <a:solidFill>
                  <a:srgbClr val="002060"/>
                </a:solidFill>
              </a:rPr>
              <a:t>Topic:</a:t>
            </a:r>
          </a:p>
          <a:p>
            <a:endParaRPr lang="en-US" sz="5900" b="1" dirty="0" smtClean="0">
              <a:solidFill>
                <a:srgbClr val="002060"/>
              </a:solidFill>
            </a:endParaRPr>
          </a:p>
          <a:p>
            <a:r>
              <a:rPr lang="en-US" sz="5900" b="1" dirty="0" smtClean="0">
                <a:solidFill>
                  <a:srgbClr val="002060"/>
                </a:solidFill>
              </a:rPr>
              <a:t> </a:t>
            </a:r>
            <a:r>
              <a:rPr lang="en-US" sz="6600" b="1" dirty="0">
                <a:solidFill>
                  <a:srgbClr val="002060"/>
                </a:solidFill>
              </a:rPr>
              <a:t>Counterfeit Parts Detection</a:t>
            </a:r>
          </a:p>
          <a:p>
            <a:r>
              <a:rPr lang="en-US" sz="5900" b="1" dirty="0">
                <a:solidFill>
                  <a:srgbClr val="002060"/>
                </a:solidFill>
              </a:rPr>
              <a:t/>
            </a:r>
            <a:br>
              <a:rPr lang="en-US" sz="5900" b="1" dirty="0">
                <a:solidFill>
                  <a:srgbClr val="002060"/>
                </a:solidFill>
              </a:rPr>
            </a:b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27 August </a:t>
            </a:r>
            <a:r>
              <a:rPr lang="en-US" sz="3600" b="1" dirty="0" smtClean="0">
                <a:solidFill>
                  <a:schemeClr val="tx1"/>
                </a:solidFill>
              </a:rPr>
              <a:t>2019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AGENDA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9" y="838200"/>
            <a:ext cx="8354627" cy="57912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8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1300-1309:  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Welcome –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Kilchenstein (OSD)</a:t>
            </a:r>
          </a:p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1309-1310:  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Administrative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Notes –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Debbie Lilu (NCMS)</a:t>
            </a:r>
            <a:endParaRPr lang="en-US" sz="2000" b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1310-1335:   OSD(Logistics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Overview on the Anti-Counterfeit Policy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Framework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Collaborative Activities -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Copes / Scott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Hawkins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1335-1400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Defense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Logistics Agency Counterfeit Program J3-4 -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Beauchamp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(DLA)</a:t>
            </a:r>
          </a:p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1400-1425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HQ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USAF Counterfeit Parts Detection Perspective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Teresa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Moyer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(HQ AFMC/ENS)</a:t>
            </a:r>
          </a:p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1425-1450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NAVSEA Anti-Counterfeit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Efforts  – 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Fred Schipp / Andrew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Howard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(NSWC-Crane)  </a:t>
            </a:r>
          </a:p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1450-1500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Wrap-Up </a:t>
            </a:r>
            <a:endParaRPr lang="en-US" sz="2000" b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Technology Forum Protocol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191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500" dirty="0" smtClean="0"/>
          </a:p>
          <a:p>
            <a:r>
              <a:rPr lang="en-US" sz="3500" dirty="0" smtClean="0"/>
              <a:t>Please keep your phones on mute unless you are presenting. Do </a:t>
            </a:r>
            <a:r>
              <a:rPr lang="en-US" sz="3500" i="1" u="sng" dirty="0" smtClean="0"/>
              <a:t>NOT</a:t>
            </a:r>
            <a:r>
              <a:rPr lang="en-US" sz="3500" dirty="0" smtClean="0"/>
              <a:t> put your phone on </a:t>
            </a:r>
            <a:r>
              <a:rPr lang="en-US" sz="3500" dirty="0"/>
              <a:t>hold. Should you have to temporarily drop off please hang up and call back. </a:t>
            </a:r>
            <a:endParaRPr lang="en-US" sz="3500" dirty="0" smtClean="0"/>
          </a:p>
          <a:p>
            <a:endParaRPr lang="en-US" sz="3500" dirty="0" smtClean="0"/>
          </a:p>
          <a:p>
            <a:r>
              <a:rPr lang="en-US" sz="3500" dirty="0" smtClean="0"/>
              <a:t>Questions will be addressed via “Q &amp; A” on AdobeConnect and “Chat” on DCS. </a:t>
            </a:r>
          </a:p>
          <a:p>
            <a:endParaRPr lang="en-US" sz="3500" dirty="0" smtClean="0"/>
          </a:p>
          <a:p>
            <a:r>
              <a:rPr lang="en-US" sz="3500" dirty="0" smtClean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 smtClean="0"/>
              <a:t>This is an open forum. Briefs and Q&amp;A are available for public release and </a:t>
            </a:r>
            <a:r>
              <a:rPr lang="en-US" sz="3600" dirty="0" smtClean="0">
                <a:solidFill>
                  <a:prstClr val="black"/>
                </a:solidFill>
              </a:rPr>
              <a:t>will</a:t>
            </a:r>
            <a:r>
              <a:rPr lang="en-US" sz="3500" dirty="0" smtClean="0"/>
              <a:t> be posted on the JTEG website. </a:t>
            </a:r>
          </a:p>
          <a:p>
            <a:endParaRPr lang="en-US" sz="3500" dirty="0" smtClean="0"/>
          </a:p>
          <a:p>
            <a:endParaRPr lang="en-US" sz="3500" dirty="0" smtClean="0"/>
          </a:p>
          <a:p>
            <a:endParaRPr lang="en-US" sz="3500" dirty="0"/>
          </a:p>
          <a:p>
            <a:endParaRPr lang="en-US" sz="2900" dirty="0" smtClean="0"/>
          </a:p>
          <a:p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46201" y="61722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8" ma:contentTypeDescription="Create a new document." ma:contentTypeScope="" ma:versionID="25fb734863761a1fd6702f9386666485">
  <xsd:schema xmlns:xsd="http://www.w3.org/2001/XMLSchema" xmlns:xs="http://www.w3.org/2001/XMLSchema" xmlns:p="http://schemas.microsoft.com/office/2006/metadata/properties" xmlns:ns3="6bd89f97-cb89-4ee1-b88c-b4b001dc2d96" targetNamespace="http://schemas.microsoft.com/office/2006/metadata/properties" ma:root="true" ma:fieldsID="9781a09c26f0ec63745dc4f59bbfd006" ns3:_=""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85D826-7B12-4A52-9A6F-E4D1C5CD14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2C7E1E-927B-40CB-8B34-6B674DF720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08FED9-4C38-491E-AB51-40EBDA4252FB}">
  <ds:schemaRefs>
    <ds:schemaRef ds:uri="http://schemas.microsoft.com/office/2006/documentManagement/types"/>
    <ds:schemaRef ds:uri="6bd89f97-cb89-4ee1-b88c-b4b001dc2d96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965</TotalTime>
  <Words>133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116</cp:revision>
  <dcterms:created xsi:type="dcterms:W3CDTF">2014-12-12T13:37:31Z</dcterms:created>
  <dcterms:modified xsi:type="dcterms:W3CDTF">2019-08-26T14:50:32Z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