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3" r:id="rId2"/>
  </p:sldMasterIdLst>
  <p:notesMasterIdLst>
    <p:notesMasterId r:id="rId5"/>
  </p:notesMasterIdLst>
  <p:sldIdLst>
    <p:sldId id="305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544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37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91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22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398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60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598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2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92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33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6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4/23/2018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2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28800"/>
            <a:ext cx="7467600" cy="154622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Automation in Maintenance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4100" y="3651686"/>
            <a:ext cx="4648200" cy="26729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Review &amp; Wrap-Up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24 April </a:t>
            </a:r>
            <a:r>
              <a:rPr lang="en-US" sz="2400" dirty="0" smtClean="0">
                <a:solidFill>
                  <a:schemeClr val="tx1"/>
                </a:solidFill>
              </a:rPr>
              <a:t>2018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1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614" y="1543834"/>
            <a:ext cx="6096000" cy="15462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JTEG Technology Forum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315200" cy="267291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Circuit Card Test &amp; Repair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29 May </a:t>
            </a:r>
            <a:r>
              <a:rPr lang="en-US" sz="2400" dirty="0" smtClean="0">
                <a:solidFill>
                  <a:schemeClr val="tx1"/>
                </a:solidFill>
              </a:rPr>
              <a:t>2018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9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700</TotalTime>
  <Words>21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Blank</vt:lpstr>
      <vt:lpstr>4_Blank</vt:lpstr>
      <vt:lpstr>Automation in Maintenance</vt:lpstr>
      <vt:lpstr>Next JTEG Technology Forum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90</cp:revision>
  <dcterms:created xsi:type="dcterms:W3CDTF">2014-12-12T13:37:31Z</dcterms:created>
  <dcterms:modified xsi:type="dcterms:W3CDTF">2018-04-23T18:26:12Z</dcterms:modified>
</cp:coreProperties>
</file>