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3352800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dirty="0" smtClean="0">
                <a:solidFill>
                  <a:srgbClr val="002060"/>
                </a:solidFill>
              </a:rPr>
              <a:t>Topic: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r>
              <a:rPr lang="en-US" sz="5900" b="1" dirty="0" smtClean="0">
                <a:solidFill>
                  <a:srgbClr val="002060"/>
                </a:solidFill>
              </a:rPr>
              <a:t> </a:t>
            </a:r>
            <a:r>
              <a:rPr lang="en-US" sz="8800" b="1" dirty="0">
                <a:solidFill>
                  <a:srgbClr val="002060"/>
                </a:solidFill>
              </a:rPr>
              <a:t>Automation in Maintenance</a:t>
            </a:r>
          </a:p>
          <a:p>
            <a:endParaRPr lang="en-US" sz="6600" b="1" dirty="0">
              <a:solidFill>
                <a:srgbClr val="002060"/>
              </a:solidFill>
            </a:endParaRPr>
          </a:p>
          <a:p>
            <a:r>
              <a:rPr lang="en-US" sz="5900" b="1" dirty="0">
                <a:solidFill>
                  <a:srgbClr val="002060"/>
                </a:solidFill>
              </a:rPr>
              <a:t/>
            </a:r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chemeClr val="tx1"/>
                </a:solidFill>
              </a:rPr>
              <a:t>24 April </a:t>
            </a:r>
            <a:r>
              <a:rPr lang="en-US" sz="6000" b="1" dirty="0" smtClean="0">
                <a:solidFill>
                  <a:schemeClr val="tx1"/>
                </a:solidFill>
              </a:rPr>
              <a:t>2018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59" y="838200"/>
            <a:ext cx="8430827" cy="59436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Welcome and Overview </a:t>
            </a:r>
            <a:endParaRPr lang="en-US" sz="22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Administrative Notes –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</a:t>
            </a:r>
            <a:r>
              <a:rPr lang="en-US" sz="2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Lilu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(NCMS)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1310-1340:  Joint Robotics Program Office –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US" sz="22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Mazzara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(Robotics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Interoperability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Lead; PM Force Projection)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1340-1400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Navy Robotics Initiative – POC -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Janice Bryant / Susie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Simms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(NAVSEA)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1400-1420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Overarching Perspective/Strategic Roadmap on Joint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Automatic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Equipment (ATE) -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 Ross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(Navy) </a:t>
            </a:r>
            <a:endParaRPr lang="en-US" sz="22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1420-1435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Automated Paint Removal at Hill AFB, Tinker AFB, and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WRAFB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Rik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Crowther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(AFMC) 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1435-1450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Automated Rotor Blade Stripping System (ARBSS) Update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–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 Thompson / Robert </a:t>
            </a:r>
            <a:r>
              <a:rPr lang="en-US" sz="22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Kestler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(FRC-E)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Wrap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endParaRPr lang="en-US" sz="22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Technology Forum Protocol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Please keep your phones on mute unless you are presenting. Do </a:t>
            </a:r>
            <a:r>
              <a:rPr lang="en-US" sz="3500" i="1" u="sng" dirty="0" smtClean="0"/>
              <a:t>NOT</a:t>
            </a:r>
            <a:r>
              <a:rPr lang="en-US" sz="3500" dirty="0" smtClean="0"/>
              <a:t> put your phone on </a:t>
            </a:r>
            <a:r>
              <a:rPr lang="en-US" sz="3500" dirty="0"/>
              <a:t>hold. Should you have to temporarily drop off please hang up and call back. 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Questions will be addressed via “Q &amp; A” on AdobeConnect. </a:t>
            </a:r>
          </a:p>
          <a:p>
            <a:endParaRPr lang="en-US" sz="3500" dirty="0" smtClean="0"/>
          </a:p>
          <a:p>
            <a:r>
              <a:rPr lang="en-US" sz="3500" dirty="0" smtClean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 smtClean="0"/>
              <a:t>This is an open forum. Briefs and Q&amp;A are available for   public release and </a:t>
            </a:r>
            <a:r>
              <a:rPr lang="en-US" sz="3600" dirty="0" smtClean="0">
                <a:solidFill>
                  <a:prstClr val="black"/>
                </a:solidFill>
              </a:rPr>
              <a:t>will</a:t>
            </a:r>
            <a:r>
              <a:rPr lang="en-US" sz="3500" dirty="0" smtClean="0"/>
              <a:t> be posted on the JTEG website.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29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1017</TotalTime>
  <Words>125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125</cp:revision>
  <dcterms:created xsi:type="dcterms:W3CDTF">2014-12-12T13:37:31Z</dcterms:created>
  <dcterms:modified xsi:type="dcterms:W3CDTF">2018-04-23T18:31:23Z</dcterms:modified>
</cp:coreProperties>
</file>