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2E9"/>
    <a:srgbClr val="EAE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9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BE62E-84BF-4C90-AD1E-CFA9F44668EB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1C8AC4-CE53-4732-AF0B-348D4BD14A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597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C8AC4-CE53-4732-AF0B-348D4BD14AC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297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1B2F3-A0EF-48A2-BE13-D994EDC89376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4A88-F7D9-45CE-A74C-44C93905E4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1B2F3-A0EF-48A2-BE13-D994EDC89376}" type="datetimeFigureOut">
              <a:rPr lang="en-US" smtClean="0"/>
              <a:t>12/19/2017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64A88-F7D9-45CE-A74C-44C93905E48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jteg.ncms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1295400"/>
            <a:ext cx="5105400" cy="1470025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Welcome to the JTEG Monthly Teleconference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971800"/>
            <a:ext cx="9144000" cy="3352800"/>
          </a:xfrm>
        </p:spPr>
        <p:txBody>
          <a:bodyPr>
            <a:normAutofit fontScale="55000" lnSpcReduction="20000"/>
          </a:bodyPr>
          <a:lstStyle/>
          <a:p>
            <a:r>
              <a:rPr lang="en-US" sz="5900" b="1" dirty="0" smtClean="0">
                <a:solidFill>
                  <a:srgbClr val="002060"/>
                </a:solidFill>
              </a:rPr>
              <a:t>Topic:</a:t>
            </a:r>
          </a:p>
          <a:p>
            <a:endParaRPr lang="en-US" sz="5900" b="1" dirty="0" smtClean="0">
              <a:solidFill>
                <a:srgbClr val="002060"/>
              </a:solidFill>
            </a:endParaRPr>
          </a:p>
          <a:p>
            <a:r>
              <a:rPr lang="en-US" sz="5900" b="1" dirty="0" smtClean="0">
                <a:solidFill>
                  <a:srgbClr val="002060"/>
                </a:solidFill>
              </a:rPr>
              <a:t> </a:t>
            </a:r>
            <a:r>
              <a:rPr lang="en-US" sz="6600" b="1" dirty="0" smtClean="0">
                <a:solidFill>
                  <a:srgbClr val="002060"/>
                </a:solidFill>
              </a:rPr>
              <a:t>Improved </a:t>
            </a:r>
            <a:r>
              <a:rPr lang="en-US" sz="6600" b="1" dirty="0">
                <a:solidFill>
                  <a:srgbClr val="002060"/>
                </a:solidFill>
              </a:rPr>
              <a:t>Business Processes</a:t>
            </a:r>
          </a:p>
          <a:p>
            <a:endParaRPr lang="en-US" sz="6600" b="1" dirty="0">
              <a:solidFill>
                <a:srgbClr val="002060"/>
              </a:solidFill>
            </a:endParaRPr>
          </a:p>
          <a:p>
            <a:r>
              <a:rPr lang="en-US" sz="5900" b="1" dirty="0">
                <a:solidFill>
                  <a:srgbClr val="002060"/>
                </a:solidFill>
              </a:rPr>
              <a:t/>
            </a:r>
            <a:br>
              <a:rPr lang="en-US" sz="5900" b="1" dirty="0">
                <a:solidFill>
                  <a:srgbClr val="002060"/>
                </a:solidFill>
              </a:rPr>
            </a:br>
            <a:endParaRPr lang="en-US" sz="2800" dirty="0" smtClean="0">
              <a:solidFill>
                <a:srgbClr val="002060"/>
              </a:solidFill>
            </a:endParaRPr>
          </a:p>
          <a:p>
            <a:endParaRPr lang="en-US" sz="2800" dirty="0" smtClean="0">
              <a:solidFill>
                <a:srgbClr val="002060"/>
              </a:solidFill>
            </a:endParaRPr>
          </a:p>
          <a:p>
            <a:r>
              <a:rPr lang="en-US" sz="3600" b="1" dirty="0" smtClean="0">
                <a:solidFill>
                  <a:schemeClr val="tx1"/>
                </a:solidFill>
              </a:rPr>
              <a:t>19 December 2017</a:t>
            </a:r>
            <a:endParaRPr lang="en-US" sz="3600" b="1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152400"/>
            <a:ext cx="2057400" cy="7900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78524"/>
            <a:ext cx="933286" cy="9377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73" y="0"/>
            <a:ext cx="8229600" cy="9445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AGENDA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373" y="838200"/>
            <a:ext cx="8305800" cy="5684838"/>
          </a:xfrm>
          <a:solidFill>
            <a:srgbClr val="F3F2E9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1300-1309:  Welcome and Overview – </a:t>
            </a:r>
            <a:r>
              <a:rPr lang="en-US" sz="22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Greg Kilchenstein (OSD)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1309-1310</a:t>
            </a:r>
            <a:r>
              <a:rPr lang="en-US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Administrative Notes – </a:t>
            </a:r>
            <a:r>
              <a:rPr lang="en-US" sz="22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Ray </a:t>
            </a:r>
            <a:r>
              <a:rPr lang="en-US" sz="2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Langlais</a:t>
            </a:r>
            <a:r>
              <a:rPr lang="en-US" sz="22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(LMI)</a:t>
            </a:r>
            <a:endParaRPr lang="en-US" sz="2200" b="1" dirty="0" smtClean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1310-1340:  AI-Based Predictive Maintenance Solution - </a:t>
            </a:r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Don </a:t>
            </a:r>
            <a:r>
              <a:rPr lang="en-US" sz="22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200" b="1" dirty="0" err="1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Cotriss</a:t>
            </a:r>
            <a:r>
              <a:rPr lang="en-US" sz="22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(C3IoT)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1340-1405</a:t>
            </a:r>
            <a:r>
              <a:rPr lang="en-US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Utilizing Alt </a:t>
            </a:r>
            <a:r>
              <a:rPr lang="en-US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FUnding</a:t>
            </a:r>
            <a:r>
              <a:rPr lang="en-US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MEchanisms</a:t>
            </a:r>
            <a:r>
              <a:rPr lang="en-US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Mitigate </a:t>
            </a:r>
            <a:r>
              <a:rPr lang="en-US" sz="2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  		Production </a:t>
            </a:r>
            <a:r>
              <a:rPr lang="en-US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sz="2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Infrastructure </a:t>
            </a:r>
            <a:r>
              <a:rPr lang="en-US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Maintenance Issues – </a:t>
            </a:r>
            <a:r>
              <a:rPr lang="en-US" sz="2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2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Brad Niles </a:t>
            </a:r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(RIA)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1405-1430   C-17 </a:t>
            </a:r>
            <a:r>
              <a:rPr lang="en-US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HSC Initiative – </a:t>
            </a:r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TSgt Brian Moody (860th AMXS)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1430-1455   Cloud </a:t>
            </a:r>
            <a:r>
              <a:rPr lang="en-US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System Health Record (SHR) – </a:t>
            </a:r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Carlos </a:t>
            </a:r>
            <a:r>
              <a:rPr lang="en-US" sz="2200" b="1" dirty="0" smtClean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Hernandez (</a:t>
            </a:r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Global Strategic Solutions, LLC)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1455-1500:   Wrap Up</a:t>
            </a:r>
            <a:endParaRPr lang="en-US" sz="2200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buNone/>
            </a:pPr>
            <a:endParaRPr lang="en-US" sz="2000" b="1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22134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Technology Forum Protocol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53400" cy="4191000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endParaRPr lang="en-US" sz="3500" dirty="0" smtClean="0"/>
          </a:p>
          <a:p>
            <a:r>
              <a:rPr lang="en-US" sz="3500" dirty="0" smtClean="0"/>
              <a:t>Please keep your phones on mute unless you are presenting. Do </a:t>
            </a:r>
            <a:r>
              <a:rPr lang="en-US" sz="3500" i="1" u="sng" dirty="0" smtClean="0"/>
              <a:t>NOT</a:t>
            </a:r>
            <a:r>
              <a:rPr lang="en-US" sz="3500" dirty="0" smtClean="0"/>
              <a:t> put your phone on </a:t>
            </a:r>
            <a:r>
              <a:rPr lang="en-US" sz="3500" dirty="0"/>
              <a:t>hold. Should you have to temporarily drop off please hang up and call back. </a:t>
            </a:r>
            <a:endParaRPr lang="en-US" sz="3500" dirty="0" smtClean="0"/>
          </a:p>
          <a:p>
            <a:endParaRPr lang="en-US" sz="3500" dirty="0" smtClean="0"/>
          </a:p>
          <a:p>
            <a:r>
              <a:rPr lang="en-US" sz="3500" dirty="0" smtClean="0"/>
              <a:t>Questions will be addressed via “Q &amp; A” on AdobeConnect. </a:t>
            </a:r>
          </a:p>
          <a:p>
            <a:endParaRPr lang="en-US" sz="3500" dirty="0" smtClean="0"/>
          </a:p>
          <a:p>
            <a:r>
              <a:rPr lang="en-US" sz="3500" dirty="0" smtClean="0"/>
              <a:t>Presenters - slides will be advanced by NCMS / LMI</a:t>
            </a:r>
          </a:p>
          <a:p>
            <a:endParaRPr lang="en-US" sz="3500" dirty="0"/>
          </a:p>
          <a:p>
            <a:r>
              <a:rPr lang="en-US" sz="3500" dirty="0" smtClean="0"/>
              <a:t>This is an open forum. Briefs and Q&amp;A are available for public release and </a:t>
            </a:r>
            <a:r>
              <a:rPr lang="en-US" sz="3600" dirty="0" smtClean="0">
                <a:solidFill>
                  <a:prstClr val="black"/>
                </a:solidFill>
              </a:rPr>
              <a:t>will</a:t>
            </a:r>
            <a:r>
              <a:rPr lang="en-US" sz="3500" dirty="0" smtClean="0"/>
              <a:t> be posted on the JTEG website. </a:t>
            </a:r>
          </a:p>
          <a:p>
            <a:endParaRPr lang="en-US" sz="3500" dirty="0" smtClean="0"/>
          </a:p>
          <a:p>
            <a:endParaRPr lang="en-US" sz="3500" dirty="0" smtClean="0"/>
          </a:p>
          <a:p>
            <a:endParaRPr lang="en-US" sz="3500" dirty="0"/>
          </a:p>
          <a:p>
            <a:endParaRPr lang="en-US" sz="2900" dirty="0" smtClean="0"/>
          </a:p>
          <a:p>
            <a:endParaRPr lang="en-US" sz="2000" dirty="0" smtClean="0"/>
          </a:p>
          <a:p>
            <a:pPr marL="0" indent="0" algn="ctr">
              <a:buNone/>
            </a:pP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246201" y="6172200"/>
            <a:ext cx="23599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prstClr val="black"/>
                </a:solidFill>
                <a:hlinkClick r:id="rId3"/>
              </a:rPr>
              <a:t>http://jteg.ncms.org</a:t>
            </a:r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48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945</TotalTime>
  <Words>128</Words>
  <Application>Microsoft Office PowerPoint</Application>
  <PresentationFormat>On-screen Show (4:3)</PresentationFormat>
  <Paragraphs>31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Blank</vt:lpstr>
      <vt:lpstr>Welcome to the JTEG Monthly Teleconference</vt:lpstr>
      <vt:lpstr>AGENDA</vt:lpstr>
      <vt:lpstr>Technology Forum Protocol</vt:lpstr>
    </vt:vector>
  </TitlesOfParts>
  <Company>LMI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JTEG Monthly Teleconference</dc:title>
  <dc:creator>LANGLAIS, Raymond R.</dc:creator>
  <cp:lastModifiedBy>LANGLAIS, Raymond R.</cp:lastModifiedBy>
  <cp:revision>112</cp:revision>
  <dcterms:created xsi:type="dcterms:W3CDTF">2014-12-12T13:37:31Z</dcterms:created>
  <dcterms:modified xsi:type="dcterms:W3CDTF">2017-12-19T13:31:33Z</dcterms:modified>
</cp:coreProperties>
</file>