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Welcome to the JTEG Monthly Teleconference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9144000" cy="3352800"/>
          </a:xfrm>
        </p:spPr>
        <p:txBody>
          <a:bodyPr>
            <a:normAutofit fontScale="55000" lnSpcReduction="20000"/>
          </a:bodyPr>
          <a:lstStyle/>
          <a:p>
            <a:r>
              <a:rPr lang="en-US" sz="5900" b="1" dirty="0" smtClean="0">
                <a:solidFill>
                  <a:srgbClr val="002060"/>
                </a:solidFill>
              </a:rPr>
              <a:t>Topic:</a:t>
            </a:r>
          </a:p>
          <a:p>
            <a:endParaRPr lang="en-US" sz="5900" b="1" dirty="0" smtClean="0">
              <a:solidFill>
                <a:srgbClr val="002060"/>
              </a:solidFill>
            </a:endParaRPr>
          </a:p>
          <a:p>
            <a:r>
              <a:rPr lang="en-US" sz="59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</a:rPr>
              <a:t>Improved </a:t>
            </a:r>
            <a:r>
              <a:rPr lang="en-US" sz="6600" b="1" dirty="0">
                <a:solidFill>
                  <a:srgbClr val="002060"/>
                </a:solidFill>
              </a:rPr>
              <a:t>Business Processes</a:t>
            </a:r>
          </a:p>
          <a:p>
            <a:endParaRPr lang="en-US" sz="6600" b="1" dirty="0">
              <a:solidFill>
                <a:srgbClr val="002060"/>
              </a:solidFill>
            </a:endParaRPr>
          </a:p>
          <a:p>
            <a:r>
              <a:rPr lang="en-US" sz="5900" b="1" dirty="0">
                <a:solidFill>
                  <a:srgbClr val="002060"/>
                </a:solidFill>
              </a:rPr>
              <a:t/>
            </a:r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19 December 2017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73" y="838200"/>
            <a:ext cx="8305800" cy="5684838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1300-1309:  Welcome and Overview –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1309-1310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Administrative Notes –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 </a:t>
            </a:r>
            <a:r>
              <a:rPr lang="en-US" sz="2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Langlais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(LMI)</a:t>
            </a:r>
            <a:endParaRPr lang="en-US" sz="2200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1310-1340:  AI-Based Predictive Maintenance Solution -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Cotriss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(C3IoT)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1340-1405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Utilizing Alt </a:t>
            </a:r>
            <a:r>
              <a:rPr lang="en-US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Mitigate 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		Production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Infrastructure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Issues – 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Brad Niles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(RIA)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1405-1430   C-17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HSC Initiative –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TSgt Brian Moody (860th AMXS)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1430-1455   Cloud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System Health Record (SHR) –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Carlos </a:t>
            </a: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Hernandez (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 Strategic Solutions, LLC)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1455-1500:   Wrap Up</a:t>
            </a:r>
            <a:endParaRPr lang="en-US" sz="2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Technology Forum Protocol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 smtClean="0"/>
          </a:p>
          <a:p>
            <a:r>
              <a:rPr lang="en-US" sz="3500" dirty="0" smtClean="0"/>
              <a:t>Please keep your phones on mute unless you are presenting. Do </a:t>
            </a:r>
            <a:r>
              <a:rPr lang="en-US" sz="3500" i="1" u="sng" dirty="0" smtClean="0"/>
              <a:t>NOT</a:t>
            </a:r>
            <a:r>
              <a:rPr lang="en-US" sz="3500" dirty="0" smtClean="0"/>
              <a:t> put your phone on </a:t>
            </a:r>
            <a:r>
              <a:rPr lang="en-US" sz="3500" dirty="0"/>
              <a:t>hold. Should you have to temporarily drop off please hang up and call back. </a:t>
            </a:r>
            <a:endParaRPr lang="en-US" sz="3500" dirty="0" smtClean="0"/>
          </a:p>
          <a:p>
            <a:endParaRPr lang="en-US" sz="3500" dirty="0" smtClean="0"/>
          </a:p>
          <a:p>
            <a:r>
              <a:rPr lang="en-US" sz="3500" dirty="0" smtClean="0"/>
              <a:t>Questions will be addressed via “Q &amp; A” on AdobeConnect. </a:t>
            </a:r>
          </a:p>
          <a:p>
            <a:endParaRPr lang="en-US" sz="3500" dirty="0" smtClean="0"/>
          </a:p>
          <a:p>
            <a:r>
              <a:rPr lang="en-US" sz="3500" dirty="0" smtClean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 smtClean="0"/>
              <a:t>This is an open forum. Briefs and Q&amp;A are available for public release and </a:t>
            </a:r>
            <a:r>
              <a:rPr lang="en-US" sz="3600" dirty="0" smtClean="0">
                <a:solidFill>
                  <a:prstClr val="black"/>
                </a:solidFill>
              </a:rPr>
              <a:t>will</a:t>
            </a:r>
            <a:r>
              <a:rPr lang="en-US" sz="3500" dirty="0" smtClean="0"/>
              <a:t> be posted on the JTEG website. </a:t>
            </a:r>
          </a:p>
          <a:p>
            <a:endParaRPr lang="en-US" sz="3500" dirty="0" smtClean="0"/>
          </a:p>
          <a:p>
            <a:endParaRPr lang="en-US" sz="3500" dirty="0" smtClean="0"/>
          </a:p>
          <a:p>
            <a:endParaRPr lang="en-US" sz="3500" dirty="0"/>
          </a:p>
          <a:p>
            <a:endParaRPr lang="en-US" sz="2900" dirty="0" smtClean="0"/>
          </a:p>
          <a:p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46201" y="61722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945</TotalTime>
  <Words>128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112</cp:revision>
  <dcterms:created xsi:type="dcterms:W3CDTF">2014-12-12T13:37:31Z</dcterms:created>
  <dcterms:modified xsi:type="dcterms:W3CDTF">2017-12-19T13:31:33Z</dcterms:modified>
</cp:coreProperties>
</file>