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3" r:id="rId2"/>
    <p:sldId id="313" r:id="rId3"/>
    <p:sldId id="331" r:id="rId4"/>
    <p:sldId id="334" r:id="rId5"/>
    <p:sldId id="332" r:id="rId6"/>
    <p:sldId id="317" r:id="rId7"/>
    <p:sldId id="318" r:id="rId8"/>
    <p:sldId id="31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>
      <p:cViewPr varScale="1">
        <p:scale>
          <a:sx n="115" d="100"/>
          <a:sy n="115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8FF2F-3AEA-4AD8-BAE1-A60EFD101CD8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A4B34-8B64-4CED-A52E-C0B09E9B49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25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647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93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48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70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402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0766" y="635635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5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3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8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35588"/>
            <a:ext cx="184731" cy="27161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368"/>
            <a:ext cx="8229600" cy="977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782"/>
            <a:ext cx="8229600" cy="399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7B6F-AE45-46CF-BC7E-163A9D0DCD6A}" type="datetime1">
              <a:rPr lang="en-US" smtClean="0"/>
              <a:t>6/24/2019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M_brand_header_4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1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43766" rtl="0" eaLnBrk="1" latinLnBrk="0" hangingPunct="1">
        <a:spcBef>
          <a:spcPct val="0"/>
        </a:spcBef>
        <a:buNone/>
        <a:defRPr sz="3883" kern="1200">
          <a:solidFill>
            <a:srgbClr val="101643"/>
          </a:solidFill>
          <a:latin typeface="+mj-lt"/>
          <a:ea typeface="+mj-ea"/>
          <a:cs typeface="+mj-cs"/>
        </a:defRPr>
      </a:lvl1pPr>
    </p:titleStyle>
    <p:bodyStyle>
      <a:lvl1pPr marL="332824" indent="-332824" algn="l" defTabSz="443766" rtl="0" eaLnBrk="1" latinLnBrk="0" hangingPunct="1">
        <a:spcBef>
          <a:spcPct val="20000"/>
        </a:spcBef>
        <a:buFont typeface="Arial"/>
        <a:buChar char="•"/>
        <a:defRPr sz="3106" kern="1200">
          <a:solidFill>
            <a:srgbClr val="101643"/>
          </a:solidFill>
          <a:latin typeface="+mn-lt"/>
          <a:ea typeface="+mn-ea"/>
          <a:cs typeface="+mn-cs"/>
        </a:defRPr>
      </a:lvl1pPr>
      <a:lvl2pPr marL="721119" indent="-277354" algn="l" defTabSz="443766" rtl="0" eaLnBrk="1" latinLnBrk="0" hangingPunct="1">
        <a:spcBef>
          <a:spcPct val="20000"/>
        </a:spcBef>
        <a:buFont typeface="Arial"/>
        <a:buChar char="–"/>
        <a:defRPr sz="2718" kern="1200">
          <a:solidFill>
            <a:srgbClr val="101643"/>
          </a:solidFill>
          <a:latin typeface="+mn-lt"/>
          <a:ea typeface="+mn-ea"/>
          <a:cs typeface="+mn-cs"/>
        </a:defRPr>
      </a:lvl2pPr>
      <a:lvl3pPr marL="1109413" indent="-221882" algn="l" defTabSz="443766" rtl="0" eaLnBrk="1" latinLnBrk="0" hangingPunct="1">
        <a:spcBef>
          <a:spcPct val="20000"/>
        </a:spcBef>
        <a:buFont typeface="Arial"/>
        <a:buChar char="•"/>
        <a:defRPr sz="2330" kern="1200">
          <a:solidFill>
            <a:srgbClr val="101643"/>
          </a:solidFill>
          <a:latin typeface="+mn-lt"/>
          <a:ea typeface="+mn-ea"/>
          <a:cs typeface="+mn-cs"/>
        </a:defRPr>
      </a:lvl3pPr>
      <a:lvl4pPr marL="1553179" indent="-221882" algn="l" defTabSz="443766" rtl="0" eaLnBrk="1" latinLnBrk="0" hangingPunct="1">
        <a:spcBef>
          <a:spcPct val="20000"/>
        </a:spcBef>
        <a:buFont typeface="Arial"/>
        <a:buChar char="–"/>
        <a:defRPr sz="1941" kern="1200">
          <a:solidFill>
            <a:srgbClr val="101643"/>
          </a:solidFill>
          <a:latin typeface="+mn-lt"/>
          <a:ea typeface="+mn-ea"/>
          <a:cs typeface="+mn-cs"/>
        </a:defRPr>
      </a:lvl4pPr>
      <a:lvl5pPr marL="1996945" indent="-221882" algn="l" defTabSz="443766" rtl="0" eaLnBrk="1" latinLnBrk="0" hangingPunct="1">
        <a:spcBef>
          <a:spcPct val="20000"/>
        </a:spcBef>
        <a:buFont typeface="Arial"/>
        <a:buChar char="»"/>
        <a:defRPr sz="1941" kern="1200">
          <a:solidFill>
            <a:srgbClr val="101643"/>
          </a:solidFill>
          <a:latin typeface="+mn-lt"/>
          <a:ea typeface="+mn-ea"/>
          <a:cs typeface="+mn-cs"/>
        </a:defRPr>
      </a:lvl5pPr>
      <a:lvl6pPr marL="2440710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76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241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007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66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3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9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6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2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93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59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125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55022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Additive Manufacturing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 AM Policy Development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Working Group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Leads:</a:t>
            </a:r>
            <a:b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Kilchenstein</a:t>
            </a:r>
            <a:br>
              <a:rPr lang="en-US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 Linder</a:t>
            </a: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26C2F5-E77D-45D7-8DF9-278139FB18E6}" type="slidenum">
              <a:rPr kumimoji="0" lang="en-US" sz="116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80686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6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7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781" y="1828800"/>
            <a:ext cx="84582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200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Objectives</a:t>
            </a:r>
            <a:r>
              <a:rPr kumimoji="0" lang="en-US" sz="3200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Develop </a:t>
            </a:r>
            <a:r>
              <a:rPr lang="en-US" sz="2800" dirty="0">
                <a:solidFill>
                  <a:srgbClr val="002060"/>
                </a:solidFill>
              </a:rPr>
              <a:t>a new, long term AM policy to holistically integrate AM across DoD acquisition, technology development and application, engineering, and logistics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Expand DoD AM Policy beyond Sustainment Direct-Tasking Memorandum (DTM)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Policy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Tenets &amp; Statements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066800"/>
            <a:ext cx="6844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 AM Policy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WG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51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47" y="17526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Takeaways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Developed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24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Policy Statements in the following disciplines:</a:t>
            </a:r>
            <a:endParaRPr lang="en-US" sz="2800" dirty="0" smtClean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Overarching 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Policy  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(8)</a:t>
            </a:r>
            <a:endParaRPr lang="en-US" sz="28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Engineering and Digital Engineering (5)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Qualification &amp; Certification and Specs &amp; Standards (5)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Acquisition and Supply Chain 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(2)</a:t>
            </a:r>
            <a:endParaRPr lang="en-US" sz="28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Workforce (2)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Collaborate and Authorities (2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066800"/>
            <a:ext cx="6844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 AM Policy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WG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7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47" y="1752600"/>
            <a:ext cx="8458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Responsibilities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: 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Policy statements distributed by organization:</a:t>
            </a:r>
            <a:endParaRPr lang="en-US" sz="2800" dirty="0" smtClean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All (Overarching Policy)	(8)</a:t>
            </a:r>
            <a:endParaRPr lang="en-US" sz="28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USD (Research &amp; Engineering)	(15)</a:t>
            </a:r>
            <a:endParaRPr lang="en-US" sz="28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USD (Acquisition &amp; Sustainment)   (9)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DLA	(4)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Military Departments	(17)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066800"/>
            <a:ext cx="6844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 AM Policy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WG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90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47" y="1752600"/>
            <a:ext cx="8458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Next </a:t>
            </a:r>
            <a:r>
              <a:rPr lang="en-US" sz="2800" b="1" dirty="0">
                <a:solidFill>
                  <a:srgbClr val="002060"/>
                </a:solidFill>
                <a:cs typeface="Arial" panose="020B0604020202020204" pitchFamily="34" charset="0"/>
              </a:rPr>
              <a:t>Steps: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Complete Draft Instruction </a:t>
            </a:r>
            <a:r>
              <a:rPr 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and Internally Coordinate (July 2019)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Start </a:t>
            </a:r>
            <a:r>
              <a:rPr 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formal DD106 </a:t>
            </a:r>
            <a:r>
              <a:rPr 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Coordination (Sept 2019)</a:t>
            </a:r>
            <a:endParaRPr lang="en-US" sz="28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Complete Coordination and Provide for Signature  (Jan </a:t>
            </a:r>
            <a:r>
              <a:rPr 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2020 </a:t>
            </a:r>
            <a:r>
              <a:rPr 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  <a:endParaRPr lang="en-US" sz="28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Publication and Issuance  (Feb 2020)</a:t>
            </a:r>
            <a:endParaRPr lang="en-US" sz="2800" dirty="0">
              <a:solidFill>
                <a:srgbClr val="4F81BD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066800"/>
            <a:ext cx="6844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 AM Policy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WG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25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Back-Ups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6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Policy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 </a:t>
            </a:r>
            <a:r>
              <a:rPr lang="en-US" dirty="0"/>
              <a:t>will be advanced and sustained by organizational constructs that promote accountability through governance, data-driven through metrics and feedback </a:t>
            </a:r>
          </a:p>
          <a:p>
            <a:r>
              <a:rPr lang="en-US" dirty="0"/>
              <a:t>AM supports Joint Force commanders and COCOM theater requirements, through new manufacture, repair, and innovation </a:t>
            </a:r>
          </a:p>
          <a:p>
            <a:r>
              <a:rPr lang="en-US" dirty="0"/>
              <a:t>AM plans, programs, and requirements are adequately resourced </a:t>
            </a:r>
          </a:p>
          <a:p>
            <a:r>
              <a:rPr lang="en-US" dirty="0"/>
              <a:t>We will collaborate across our DoD AM community of interest </a:t>
            </a:r>
          </a:p>
          <a:p>
            <a:r>
              <a:rPr lang="en-US" dirty="0"/>
              <a:t>AM capabilities are sustainable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Policy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Create </a:t>
            </a:r>
            <a:r>
              <a:rPr lang="en-US" sz="2600" dirty="0"/>
              <a:t>innovative, flexible and agile AM processes and procedures for the field activities and the defense industrial base</a:t>
            </a:r>
          </a:p>
          <a:p>
            <a:r>
              <a:rPr lang="en-US" sz="2600" dirty="0"/>
              <a:t>Ensure OEMs have methodologies that identify AM components at all stages of the Product Life Cycle (including development of the BOM, and configuration management). </a:t>
            </a:r>
          </a:p>
          <a:p>
            <a:r>
              <a:rPr lang="en-US" sz="2600" dirty="0"/>
              <a:t>AM infrastructure is integrated into the current Supply Chain, including maintenance operations 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242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2312</TotalTime>
  <Words>304</Words>
  <Application>Microsoft Office PowerPoint</Application>
  <PresentationFormat>On-screen Show (4:3)</PresentationFormat>
  <Paragraphs>49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2_Office Theme</vt:lpstr>
      <vt:lpstr> 2019 Additive Manufacturing  Workshop   DoD AM Policy Development  Working Group  Co Leads: Greg Kilchenstein Steve Linder  </vt:lpstr>
      <vt:lpstr>PowerPoint Presentation</vt:lpstr>
      <vt:lpstr>PowerPoint Presentation</vt:lpstr>
      <vt:lpstr>PowerPoint Presentation</vt:lpstr>
      <vt:lpstr>PowerPoint Presentation</vt:lpstr>
      <vt:lpstr>Back-Ups</vt:lpstr>
      <vt:lpstr>Overarching Policy Statements</vt:lpstr>
      <vt:lpstr>Overarching Policy Statements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Name   Additive Manufacturing  Workshop Outbrief  Day 1</dc:title>
  <dc:creator>LANGLAIS, Raymond R.</dc:creator>
  <cp:lastModifiedBy>LANGLAIS, Raymond R.</cp:lastModifiedBy>
  <cp:revision>115</cp:revision>
  <dcterms:created xsi:type="dcterms:W3CDTF">2019-05-29T13:28:54Z</dcterms:created>
  <dcterms:modified xsi:type="dcterms:W3CDTF">2019-06-25T17:03:01Z</dcterms:modified>
</cp:coreProperties>
</file>