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79" r:id="rId5"/>
    <p:sldMasterId id="2147483689" r:id="rId6"/>
    <p:sldMasterId id="2147483698" r:id="rId7"/>
  </p:sldMasterIdLst>
  <p:notesMasterIdLst>
    <p:notesMasterId r:id="rId27"/>
  </p:notesMasterIdLst>
  <p:handoutMasterIdLst>
    <p:handoutMasterId r:id="rId28"/>
  </p:handoutMasterIdLst>
  <p:sldIdLst>
    <p:sldId id="37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9" r:id="rId25"/>
    <p:sldId id="376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3FF"/>
    <a:srgbClr val="9DC3E6"/>
    <a:srgbClr val="FFFFFF"/>
    <a:srgbClr val="333F50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5846" autoAdjust="0"/>
  </p:normalViewPr>
  <p:slideViewPr>
    <p:cSldViewPr snapToGrid="0">
      <p:cViewPr varScale="1">
        <p:scale>
          <a:sx n="95" d="100"/>
          <a:sy n="95" d="100"/>
        </p:scale>
        <p:origin x="168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A04FE-1D63-4FB3-AF47-E7DB82708A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79EDA-D411-4964-9B8E-82A71D76B931}">
      <dgm:prSet phldrT="[Text]" custT="1"/>
      <dgm:spPr>
        <a:xfrm>
          <a:off x="304800" y="17799"/>
          <a:ext cx="4267200" cy="295200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rgbClr val="1F497D">
              <a:lumMod val="20000"/>
              <a:lumOff val="80000"/>
            </a:srgb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Approved Alternate</a:t>
          </a:r>
          <a:endParaRPr lang="en-US" sz="1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93A8BF2A-07E0-473D-B20D-775D53485917}" type="parTrans" cxnId="{79F04784-4400-4453-81A1-6AD1ECC330F2}">
      <dgm:prSet/>
      <dgm:spPr/>
      <dgm:t>
        <a:bodyPr/>
        <a:lstStyle/>
        <a:p>
          <a:endParaRPr lang="en-US"/>
        </a:p>
      </dgm:t>
    </dgm:pt>
    <dgm:pt modelId="{BCB63312-B024-4F86-A235-2F1698766EE3}" type="sibTrans" cxnId="{79F04784-4400-4453-81A1-6AD1ECC330F2}">
      <dgm:prSet/>
      <dgm:spPr/>
      <dgm:t>
        <a:bodyPr/>
        <a:lstStyle/>
        <a:p>
          <a:endParaRPr lang="en-US"/>
        </a:p>
      </dgm:t>
    </dgm:pt>
    <dgm:pt modelId="{645150BC-61BC-4A6A-B88F-AACD13BCF38A}">
      <dgm:prSet phldrT="[Text]" custT="1"/>
      <dgm:spPr>
        <a:xfrm>
          <a:off x="304800" y="1832199"/>
          <a:ext cx="4267200" cy="295200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Simple substitute</a:t>
          </a:r>
        </a:p>
      </dgm:t>
    </dgm:pt>
    <dgm:pt modelId="{4DDC6DFE-47D4-4F23-A39B-F938558EC036}" type="parTrans" cxnId="{1BD34D0B-D507-446F-9DB1-4C462FEF627F}">
      <dgm:prSet/>
      <dgm:spPr/>
      <dgm:t>
        <a:bodyPr/>
        <a:lstStyle/>
        <a:p>
          <a:endParaRPr lang="en-US"/>
        </a:p>
      </dgm:t>
    </dgm:pt>
    <dgm:pt modelId="{9F4C4110-7D0B-45B0-8BFF-0592D5432E1F}" type="sibTrans" cxnId="{1BD34D0B-D507-446F-9DB1-4C462FEF627F}">
      <dgm:prSet/>
      <dgm:spPr/>
      <dgm:t>
        <a:bodyPr/>
        <a:lstStyle/>
        <a:p>
          <a:endParaRPr lang="en-US"/>
        </a:p>
      </dgm:t>
    </dgm:pt>
    <dgm:pt modelId="{E0702F86-2260-4187-B404-863618E442E3}">
      <dgm:prSet phldrT="[Text]" custT="1"/>
      <dgm:spPr>
        <a:xfrm>
          <a:off x="304800" y="2285799"/>
          <a:ext cx="4267200" cy="295200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Complex Substitute</a:t>
          </a:r>
        </a:p>
      </dgm:t>
    </dgm:pt>
    <dgm:pt modelId="{6FF215EF-6DFC-436B-A21B-83F0775800E1}" type="parTrans" cxnId="{C8542DA9-445D-4B2A-960B-CC13359E63F6}">
      <dgm:prSet/>
      <dgm:spPr/>
      <dgm:t>
        <a:bodyPr/>
        <a:lstStyle/>
        <a:p>
          <a:endParaRPr lang="en-US"/>
        </a:p>
      </dgm:t>
    </dgm:pt>
    <dgm:pt modelId="{045175E4-EE91-4BC8-8E4A-D7CB2B955359}" type="sibTrans" cxnId="{C8542DA9-445D-4B2A-960B-CC13359E63F6}">
      <dgm:prSet/>
      <dgm:spPr/>
      <dgm:t>
        <a:bodyPr/>
        <a:lstStyle/>
        <a:p>
          <a:endParaRPr lang="en-US"/>
        </a:p>
      </dgm:t>
    </dgm:pt>
    <dgm:pt modelId="{10DF8DD1-AFC2-40A4-83F0-07D5BE04B0D8}">
      <dgm:prSet phldrT="[Text]" custT="1"/>
      <dgm:spPr>
        <a:xfrm>
          <a:off x="304800" y="471399"/>
          <a:ext cx="4267200" cy="295200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Life of Need Buy</a:t>
          </a:r>
          <a:endParaRPr lang="en-US" sz="1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D88C9A17-5AFF-4DEC-B108-F13AB61A451E}" type="parTrans" cxnId="{42F157F0-1355-41AA-A5DC-93DB72B02169}">
      <dgm:prSet/>
      <dgm:spPr/>
      <dgm:t>
        <a:bodyPr/>
        <a:lstStyle/>
        <a:p>
          <a:endParaRPr lang="en-US"/>
        </a:p>
      </dgm:t>
    </dgm:pt>
    <dgm:pt modelId="{D50210FF-12A0-4F68-9F1B-55E0E2834933}" type="sibTrans" cxnId="{42F157F0-1355-41AA-A5DC-93DB72B02169}">
      <dgm:prSet/>
      <dgm:spPr/>
      <dgm:t>
        <a:bodyPr/>
        <a:lstStyle/>
        <a:p>
          <a:endParaRPr lang="en-US"/>
        </a:p>
      </dgm:t>
    </dgm:pt>
    <dgm:pt modelId="{0A1E3426-36CE-496D-A5B2-EFC120E609DE}">
      <dgm:prSet phldrT="[Text]" custT="1"/>
      <dgm:spPr>
        <a:xfrm>
          <a:off x="304800" y="924999"/>
          <a:ext cx="4267200" cy="295200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Repair, Refurbishment, Reclamation</a:t>
          </a:r>
          <a:endParaRPr lang="en-US" sz="1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E8511AEA-BAA3-4DA9-8D6E-9F81098864D7}" type="parTrans" cxnId="{AC9199F4-7200-49AE-97A7-373EAD63C5DD}">
      <dgm:prSet/>
      <dgm:spPr/>
      <dgm:t>
        <a:bodyPr/>
        <a:lstStyle/>
        <a:p>
          <a:endParaRPr lang="en-US"/>
        </a:p>
      </dgm:t>
    </dgm:pt>
    <dgm:pt modelId="{F2C3EE75-6410-4CBD-8E3C-87037F891ECF}" type="sibTrans" cxnId="{AC9199F4-7200-49AE-97A7-373EAD63C5DD}">
      <dgm:prSet/>
      <dgm:spPr/>
      <dgm:t>
        <a:bodyPr/>
        <a:lstStyle/>
        <a:p>
          <a:endParaRPr lang="en-US"/>
        </a:p>
      </dgm:t>
    </dgm:pt>
    <dgm:pt modelId="{D7A7AED1-6DFA-4607-A92F-F21220180714}">
      <dgm:prSet phldrT="[Text]" custT="1"/>
      <dgm:spPr>
        <a:xfrm>
          <a:off x="304800" y="1378599"/>
          <a:ext cx="4267200" cy="295200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Extension of production support</a:t>
          </a:r>
        </a:p>
      </dgm:t>
    </dgm:pt>
    <dgm:pt modelId="{C24C90D7-DCBC-4D5D-82B0-002DDEDC0F43}" type="parTrans" cxnId="{6B6BE91F-30D4-46E9-89E4-C65F03A4D135}">
      <dgm:prSet/>
      <dgm:spPr/>
      <dgm:t>
        <a:bodyPr/>
        <a:lstStyle/>
        <a:p>
          <a:endParaRPr lang="en-US"/>
        </a:p>
      </dgm:t>
    </dgm:pt>
    <dgm:pt modelId="{C6526353-7457-44D9-B50B-312D73B109D5}" type="sibTrans" cxnId="{6B6BE91F-30D4-46E9-89E4-C65F03A4D135}">
      <dgm:prSet/>
      <dgm:spPr/>
      <dgm:t>
        <a:bodyPr/>
        <a:lstStyle/>
        <a:p>
          <a:endParaRPr lang="en-US"/>
        </a:p>
      </dgm:t>
    </dgm:pt>
    <dgm:pt modelId="{49159CE2-230C-4712-AFFE-EF5F378B206C}">
      <dgm:prSet phldrT="[Text]" custT="1"/>
      <dgm:spPr>
        <a:xfrm>
          <a:off x="304800" y="2739399"/>
          <a:ext cx="4267200" cy="295200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Development of a new item or source</a:t>
          </a:r>
        </a:p>
      </dgm:t>
    </dgm:pt>
    <dgm:pt modelId="{8B7F62D7-6630-4ED3-AFF9-3623C92E3C38}" type="parTrans" cxnId="{FF9721A0-5AEC-4FF3-A7F6-78DF601C8DDE}">
      <dgm:prSet/>
      <dgm:spPr/>
      <dgm:t>
        <a:bodyPr/>
        <a:lstStyle/>
        <a:p>
          <a:endParaRPr lang="en-US"/>
        </a:p>
      </dgm:t>
    </dgm:pt>
    <dgm:pt modelId="{E1CB85A9-62F8-485F-AB0B-B350CDE9E6AC}" type="sibTrans" cxnId="{FF9721A0-5AEC-4FF3-A7F6-78DF601C8DDE}">
      <dgm:prSet/>
      <dgm:spPr/>
      <dgm:t>
        <a:bodyPr/>
        <a:lstStyle/>
        <a:p>
          <a:endParaRPr lang="en-US"/>
        </a:p>
      </dgm:t>
    </dgm:pt>
    <dgm:pt modelId="{A52F03E2-831A-4049-A4B8-E82FA35279B3}">
      <dgm:prSet phldrT="[Text]" custT="1"/>
      <dgm:spPr>
        <a:xfrm>
          <a:off x="304800" y="3193000"/>
          <a:ext cx="4267200" cy="295200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Redesign – Complex/System Replacement</a:t>
          </a:r>
        </a:p>
      </dgm:t>
    </dgm:pt>
    <dgm:pt modelId="{BCDF6C8F-E453-44C8-BEC2-3C7E001515C1}" type="parTrans" cxnId="{BC2A9796-33B5-49E7-8EF6-C171919FB4E2}">
      <dgm:prSet/>
      <dgm:spPr/>
      <dgm:t>
        <a:bodyPr/>
        <a:lstStyle/>
        <a:p>
          <a:endParaRPr lang="en-US"/>
        </a:p>
      </dgm:t>
    </dgm:pt>
    <dgm:pt modelId="{1342F3E4-BB55-4175-9D8B-C1BA2D743BD0}" type="sibTrans" cxnId="{BC2A9796-33B5-49E7-8EF6-C171919FB4E2}">
      <dgm:prSet/>
      <dgm:spPr/>
      <dgm:t>
        <a:bodyPr/>
        <a:lstStyle/>
        <a:p>
          <a:endParaRPr lang="en-US"/>
        </a:p>
      </dgm:t>
    </dgm:pt>
    <dgm:pt modelId="{9397D83F-3B7B-4E64-B9DA-F10005427F88}">
      <dgm:prSet phldrT="[Text]" custT="1"/>
      <dgm:spPr>
        <a:xfrm>
          <a:off x="304800" y="3638133"/>
          <a:ext cx="4267200" cy="295200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Redesign – Next Higher Assembly</a:t>
          </a:r>
        </a:p>
      </dgm:t>
    </dgm:pt>
    <dgm:pt modelId="{D6A8F2E2-6010-4BC8-BA9C-058DAEC70B9B}" type="parTrans" cxnId="{51A95E7B-5E9D-4227-BD02-D54A92D4AB63}">
      <dgm:prSet/>
      <dgm:spPr/>
      <dgm:t>
        <a:bodyPr/>
        <a:lstStyle/>
        <a:p>
          <a:endParaRPr lang="en-US"/>
        </a:p>
      </dgm:t>
    </dgm:pt>
    <dgm:pt modelId="{E1C14B34-1CAE-490E-AD88-1C049108FAD2}" type="sibTrans" cxnId="{51A95E7B-5E9D-4227-BD02-D54A92D4AB63}">
      <dgm:prSet/>
      <dgm:spPr/>
      <dgm:t>
        <a:bodyPr/>
        <a:lstStyle/>
        <a:p>
          <a:endParaRPr lang="en-US"/>
        </a:p>
      </dgm:t>
    </dgm:pt>
    <dgm:pt modelId="{EF5C2A62-9AA3-48B3-990B-5A517A9F244F}" type="pres">
      <dgm:prSet presAssocID="{328A04FE-1D63-4FB3-AF47-E7DB82708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AB5FA-8F4B-4155-9EC7-440D09EEF241}" type="pres">
      <dgm:prSet presAssocID="{F8379EDA-D411-4964-9B8E-82A71D76B931}" presName="parentLin" presStyleCnt="0"/>
      <dgm:spPr/>
    </dgm:pt>
    <dgm:pt modelId="{6EB2618F-8168-4DD1-A117-D5A0A7E5FF82}" type="pres">
      <dgm:prSet presAssocID="{F8379EDA-D411-4964-9B8E-82A71D76B931}" presName="parentLeftMargin" presStyleLbl="node1" presStyleIdx="0" presStyleCnt="9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3BE5EA4-53F5-4480-B40A-84AA99F2C5F9}" type="pres">
      <dgm:prSet presAssocID="{F8379EDA-D411-4964-9B8E-82A71D76B931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10219-021C-4535-B776-F8A178AA1457}" type="pres">
      <dgm:prSet presAssocID="{F8379EDA-D411-4964-9B8E-82A71D76B931}" presName="negativeSpace" presStyleCnt="0"/>
      <dgm:spPr/>
    </dgm:pt>
    <dgm:pt modelId="{645AF3D1-60CB-4DCC-9A7B-978CED2E19B2}" type="pres">
      <dgm:prSet presAssocID="{F8379EDA-D411-4964-9B8E-82A71D76B931}" presName="childText" presStyleLbl="conFgAcc1" presStyleIdx="0" presStyleCnt="9">
        <dgm:presLayoutVars>
          <dgm:bulletEnabled val="1"/>
        </dgm:presLayoutVars>
      </dgm:prSet>
      <dgm:spPr>
        <a:xfrm>
          <a:off x="0" y="165399"/>
          <a:ext cx="60960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7264039-3966-4000-B1C6-8757532D55CD}" type="pres">
      <dgm:prSet presAssocID="{BCB63312-B024-4F86-A235-2F1698766EE3}" presName="spaceBetweenRectangles" presStyleCnt="0"/>
      <dgm:spPr/>
    </dgm:pt>
    <dgm:pt modelId="{F39EC142-F95C-415C-8A92-85F301BF764C}" type="pres">
      <dgm:prSet presAssocID="{10DF8DD1-AFC2-40A4-83F0-07D5BE04B0D8}" presName="parentLin" presStyleCnt="0"/>
      <dgm:spPr/>
    </dgm:pt>
    <dgm:pt modelId="{4FD38668-ADF9-452E-9D1C-0405162A0EAC}" type="pres">
      <dgm:prSet presAssocID="{10DF8DD1-AFC2-40A4-83F0-07D5BE04B0D8}" presName="parentLeftMargin" presStyleLbl="node1" presStyleIdx="0" presStyleCnt="9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4F97E87-926C-499F-B164-4A7B754A93DA}" type="pres">
      <dgm:prSet presAssocID="{10DF8DD1-AFC2-40A4-83F0-07D5BE04B0D8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EA39A-001B-473C-9324-35FD5659C1FF}" type="pres">
      <dgm:prSet presAssocID="{10DF8DD1-AFC2-40A4-83F0-07D5BE04B0D8}" presName="negativeSpace" presStyleCnt="0"/>
      <dgm:spPr/>
    </dgm:pt>
    <dgm:pt modelId="{ADFC40A3-AF6B-4A47-ACC5-7F72ED883B3A}" type="pres">
      <dgm:prSet presAssocID="{10DF8DD1-AFC2-40A4-83F0-07D5BE04B0D8}" presName="childText" presStyleLbl="conFgAcc1" presStyleIdx="1" presStyleCnt="9">
        <dgm:presLayoutVars>
          <dgm:bulletEnabled val="1"/>
        </dgm:presLayoutVars>
      </dgm:prSet>
      <dgm:spPr>
        <a:xfrm>
          <a:off x="0" y="618999"/>
          <a:ext cx="60960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AE546B8-0D64-475F-B643-A1C2BFC3C9BE}" type="pres">
      <dgm:prSet presAssocID="{D50210FF-12A0-4F68-9F1B-55E0E2834933}" presName="spaceBetweenRectangles" presStyleCnt="0"/>
      <dgm:spPr/>
    </dgm:pt>
    <dgm:pt modelId="{036EEA5A-307B-43C3-9C4E-1E583120338A}" type="pres">
      <dgm:prSet presAssocID="{0A1E3426-36CE-496D-A5B2-EFC120E609DE}" presName="parentLin" presStyleCnt="0"/>
      <dgm:spPr/>
    </dgm:pt>
    <dgm:pt modelId="{F2384E22-BC36-486A-88C8-AF4FBD83D233}" type="pres">
      <dgm:prSet presAssocID="{0A1E3426-36CE-496D-A5B2-EFC120E609DE}" presName="parentLeftMargin" presStyleLbl="node1" presStyleIdx="1" presStyleCnt="9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92427C7-8BFC-4989-B472-6112CCD64A9C}" type="pres">
      <dgm:prSet presAssocID="{0A1E3426-36CE-496D-A5B2-EFC120E609DE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1C1F4-8C71-4548-AB58-8FFB84428DA1}" type="pres">
      <dgm:prSet presAssocID="{0A1E3426-36CE-496D-A5B2-EFC120E609DE}" presName="negativeSpace" presStyleCnt="0"/>
      <dgm:spPr/>
    </dgm:pt>
    <dgm:pt modelId="{466D9342-BB71-4C14-8977-96149AF3A7B0}" type="pres">
      <dgm:prSet presAssocID="{0A1E3426-36CE-496D-A5B2-EFC120E609DE}" presName="childText" presStyleLbl="conFgAcc1" presStyleIdx="2" presStyleCnt="9">
        <dgm:presLayoutVars>
          <dgm:bulletEnabled val="1"/>
        </dgm:presLayoutVars>
      </dgm:prSet>
      <dgm:spPr>
        <a:xfrm>
          <a:off x="0" y="1072599"/>
          <a:ext cx="60960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B3FC04C-ECF2-4C99-B698-34B6D9D0E19E}" type="pres">
      <dgm:prSet presAssocID="{F2C3EE75-6410-4CBD-8E3C-87037F891ECF}" presName="spaceBetweenRectangles" presStyleCnt="0"/>
      <dgm:spPr/>
    </dgm:pt>
    <dgm:pt modelId="{07E9327D-D0ED-4D8E-A194-9FD523CA7A05}" type="pres">
      <dgm:prSet presAssocID="{D7A7AED1-6DFA-4607-A92F-F21220180714}" presName="parentLin" presStyleCnt="0"/>
      <dgm:spPr/>
    </dgm:pt>
    <dgm:pt modelId="{14A5A27F-EC21-4705-8FEA-575C4E5D3CE0}" type="pres">
      <dgm:prSet presAssocID="{D7A7AED1-6DFA-4607-A92F-F21220180714}" presName="parentLeftMargin" presStyleLbl="node1" presStyleIdx="2" presStyleCnt="9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ADD63F4-9ECE-4514-ADF1-A90C3B8A450D}" type="pres">
      <dgm:prSet presAssocID="{D7A7AED1-6DFA-4607-A92F-F21220180714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4D286-48E3-471F-8184-4902E33C9689}" type="pres">
      <dgm:prSet presAssocID="{D7A7AED1-6DFA-4607-A92F-F21220180714}" presName="negativeSpace" presStyleCnt="0"/>
      <dgm:spPr/>
    </dgm:pt>
    <dgm:pt modelId="{DD356D2D-471B-437B-B3EB-421C097E472D}" type="pres">
      <dgm:prSet presAssocID="{D7A7AED1-6DFA-4607-A92F-F21220180714}" presName="childText" presStyleLbl="conFgAcc1" presStyleIdx="3" presStyleCnt="9">
        <dgm:presLayoutVars>
          <dgm:bulletEnabled val="1"/>
        </dgm:presLayoutVars>
      </dgm:prSet>
      <dgm:spPr>
        <a:xfrm>
          <a:off x="0" y="1526199"/>
          <a:ext cx="60960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1BF9A24-059F-4DD9-BFE1-FEF06237A954}" type="pres">
      <dgm:prSet presAssocID="{C6526353-7457-44D9-B50B-312D73B109D5}" presName="spaceBetweenRectangles" presStyleCnt="0"/>
      <dgm:spPr/>
    </dgm:pt>
    <dgm:pt modelId="{A02CEAF8-834C-43E5-9F57-30A006A92934}" type="pres">
      <dgm:prSet presAssocID="{645150BC-61BC-4A6A-B88F-AACD13BCF38A}" presName="parentLin" presStyleCnt="0"/>
      <dgm:spPr/>
    </dgm:pt>
    <dgm:pt modelId="{21005867-3353-4ACA-A25A-D9D8AC1EC178}" type="pres">
      <dgm:prSet presAssocID="{645150BC-61BC-4A6A-B88F-AACD13BCF38A}" presName="parentLeftMargin" presStyleLbl="node1" presStyleIdx="3" presStyleCnt="9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4FB4F62-E987-4907-ABC7-1BD550B9957D}" type="pres">
      <dgm:prSet presAssocID="{645150BC-61BC-4A6A-B88F-AACD13BCF38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6DA76-AC7B-4E16-A737-A915B5BC7866}" type="pres">
      <dgm:prSet presAssocID="{645150BC-61BC-4A6A-B88F-AACD13BCF38A}" presName="negativeSpace" presStyleCnt="0"/>
      <dgm:spPr/>
    </dgm:pt>
    <dgm:pt modelId="{8E0108DF-61BA-4001-A389-E52F7B7191DD}" type="pres">
      <dgm:prSet presAssocID="{645150BC-61BC-4A6A-B88F-AACD13BCF38A}" presName="childText" presStyleLbl="conFgAcc1" presStyleIdx="4" presStyleCnt="9">
        <dgm:presLayoutVars>
          <dgm:bulletEnabled val="1"/>
        </dgm:presLayoutVars>
      </dgm:prSet>
      <dgm:spPr>
        <a:xfrm>
          <a:off x="0" y="1979799"/>
          <a:ext cx="60960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FE71834-9C9E-4823-9636-E25C892A92BA}" type="pres">
      <dgm:prSet presAssocID="{9F4C4110-7D0B-45B0-8BFF-0592D5432E1F}" presName="spaceBetweenRectangles" presStyleCnt="0"/>
      <dgm:spPr/>
    </dgm:pt>
    <dgm:pt modelId="{1B6178E5-14D8-43D7-857E-F0F4864D0E80}" type="pres">
      <dgm:prSet presAssocID="{E0702F86-2260-4187-B404-863618E442E3}" presName="parentLin" presStyleCnt="0"/>
      <dgm:spPr/>
    </dgm:pt>
    <dgm:pt modelId="{56B4557E-0319-41CC-8509-FB4513E3A14B}" type="pres">
      <dgm:prSet presAssocID="{E0702F86-2260-4187-B404-863618E442E3}" presName="parentLeftMargin" presStyleLbl="node1" presStyleIdx="4" presStyleCnt="9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4C4EB20-5715-4DFE-93EE-38FCBDFDD003}" type="pres">
      <dgm:prSet presAssocID="{E0702F86-2260-4187-B404-863618E442E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D8EBF-FE1F-4F35-988F-636E527A7D84}" type="pres">
      <dgm:prSet presAssocID="{E0702F86-2260-4187-B404-863618E442E3}" presName="negativeSpace" presStyleCnt="0"/>
      <dgm:spPr/>
    </dgm:pt>
    <dgm:pt modelId="{9C5F6B6C-0D38-43DC-9B9D-6DF4D5900E3E}" type="pres">
      <dgm:prSet presAssocID="{E0702F86-2260-4187-B404-863618E442E3}" presName="childText" presStyleLbl="conFgAcc1" presStyleIdx="5" presStyleCnt="9" custLinFactNeighborY="11472">
        <dgm:presLayoutVars>
          <dgm:bulletEnabled val="1"/>
        </dgm:presLayoutVars>
      </dgm:prSet>
      <dgm:spPr>
        <a:xfrm>
          <a:off x="0" y="2439594"/>
          <a:ext cx="60960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EBA3507-C4DE-42ED-9C6D-0C4F7C6C45A6}" type="pres">
      <dgm:prSet presAssocID="{045175E4-EE91-4BC8-8E4A-D7CB2B955359}" presName="spaceBetweenRectangles" presStyleCnt="0"/>
      <dgm:spPr/>
    </dgm:pt>
    <dgm:pt modelId="{7CB4649A-E32E-4D2D-B2F4-D94E87A27887}" type="pres">
      <dgm:prSet presAssocID="{49159CE2-230C-4712-AFFE-EF5F378B206C}" presName="parentLin" presStyleCnt="0"/>
      <dgm:spPr/>
    </dgm:pt>
    <dgm:pt modelId="{F01CEE3E-8447-4E2E-A204-0B56392AF00B}" type="pres">
      <dgm:prSet presAssocID="{49159CE2-230C-4712-AFFE-EF5F378B206C}" presName="parentLeftMargin" presStyleLbl="node1" presStyleIdx="5" presStyleCnt="9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5E872EA-B94B-4F6C-895D-486778C26E70}" type="pres">
      <dgm:prSet presAssocID="{49159CE2-230C-4712-AFFE-EF5F378B206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E6170-3F1A-43E2-B307-68438AB38F0D}" type="pres">
      <dgm:prSet presAssocID="{49159CE2-230C-4712-AFFE-EF5F378B206C}" presName="negativeSpace" presStyleCnt="0"/>
      <dgm:spPr/>
    </dgm:pt>
    <dgm:pt modelId="{0BBB92EB-CFF2-4C6E-B955-CBAA5515B0C6}" type="pres">
      <dgm:prSet presAssocID="{49159CE2-230C-4712-AFFE-EF5F378B206C}" presName="childText" presStyleLbl="conFgAcc1" presStyleIdx="6" presStyleCnt="9">
        <dgm:presLayoutVars>
          <dgm:bulletEnabled val="1"/>
        </dgm:presLayoutVars>
      </dgm:prSet>
      <dgm:spPr>
        <a:xfrm>
          <a:off x="0" y="2887000"/>
          <a:ext cx="60960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03B325A-A175-42EB-A24F-775B1F12E73A}" type="pres">
      <dgm:prSet presAssocID="{E1CB85A9-62F8-485F-AB0B-B350CDE9E6AC}" presName="spaceBetweenRectangles" presStyleCnt="0"/>
      <dgm:spPr/>
    </dgm:pt>
    <dgm:pt modelId="{6525D858-5C8C-45CA-A762-A341D4342001}" type="pres">
      <dgm:prSet presAssocID="{A52F03E2-831A-4049-A4B8-E82FA35279B3}" presName="parentLin" presStyleCnt="0"/>
      <dgm:spPr/>
    </dgm:pt>
    <dgm:pt modelId="{1ADB03AD-24A5-42A9-8308-B8DDD117D7A7}" type="pres">
      <dgm:prSet presAssocID="{A52F03E2-831A-4049-A4B8-E82FA35279B3}" presName="parentLeftMargin" presStyleLbl="node1" presStyleIdx="6" presStyleCnt="9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45EA873-0BCD-4093-8C3A-5B168D338A05}" type="pres">
      <dgm:prSet presAssocID="{A52F03E2-831A-4049-A4B8-E82FA35279B3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F5F74-1E18-4847-918B-8F6DFC82608A}" type="pres">
      <dgm:prSet presAssocID="{A52F03E2-831A-4049-A4B8-E82FA35279B3}" presName="negativeSpace" presStyleCnt="0"/>
      <dgm:spPr/>
    </dgm:pt>
    <dgm:pt modelId="{B21B158F-C665-45FE-8129-CBC1B0C8534F}" type="pres">
      <dgm:prSet presAssocID="{A52F03E2-831A-4049-A4B8-E82FA35279B3}" presName="childText" presStyleLbl="conFgAcc1" presStyleIdx="7" presStyleCnt="9">
        <dgm:presLayoutVars>
          <dgm:bulletEnabled val="1"/>
        </dgm:presLayoutVars>
      </dgm:prSet>
      <dgm:spPr>
        <a:xfrm>
          <a:off x="0" y="3340600"/>
          <a:ext cx="60960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02D6304-A27E-4FB8-8977-B831C725F41B}" type="pres">
      <dgm:prSet presAssocID="{1342F3E4-BB55-4175-9D8B-C1BA2D743BD0}" presName="spaceBetweenRectangles" presStyleCnt="0"/>
      <dgm:spPr/>
    </dgm:pt>
    <dgm:pt modelId="{068DB359-5650-4037-92A6-53235FF2F622}" type="pres">
      <dgm:prSet presAssocID="{9397D83F-3B7B-4E64-B9DA-F10005427F88}" presName="parentLin" presStyleCnt="0"/>
      <dgm:spPr/>
    </dgm:pt>
    <dgm:pt modelId="{0A850241-E2A0-42C1-A3E4-986D16E7FFF9}" type="pres">
      <dgm:prSet presAssocID="{9397D83F-3B7B-4E64-B9DA-F10005427F88}" presName="parentLeftMargin" presStyleLbl="node1" presStyleIdx="7" presStyleCnt="9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4368787-9F7B-4077-A25E-A6F10CF1BA47}" type="pres">
      <dgm:prSet presAssocID="{9397D83F-3B7B-4E64-B9DA-F10005427F88}" presName="parentText" presStyleLbl="node1" presStyleIdx="8" presStyleCnt="9" custLinFactNeighborY="-2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60413-952D-43B5-883C-1059B1A54B04}" type="pres">
      <dgm:prSet presAssocID="{9397D83F-3B7B-4E64-B9DA-F10005427F88}" presName="negativeSpace" presStyleCnt="0"/>
      <dgm:spPr/>
    </dgm:pt>
    <dgm:pt modelId="{D1CB7790-7BBD-42DC-917D-A99F402E425D}" type="pres">
      <dgm:prSet presAssocID="{9397D83F-3B7B-4E64-B9DA-F10005427F88}" presName="childText" presStyleLbl="conFgAcc1" presStyleIdx="8" presStyleCnt="9" custLinFactNeighborX="143" custLinFactNeighborY="81178">
        <dgm:presLayoutVars>
          <dgm:bulletEnabled val="1"/>
        </dgm:presLayoutVars>
      </dgm:prSet>
      <dgm:spPr>
        <a:xfrm>
          <a:off x="0" y="3812000"/>
          <a:ext cx="6096000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1C8FCDAB-490A-486E-AA93-2C119F07662F}" type="presOf" srcId="{645150BC-61BC-4A6A-B88F-AACD13BCF38A}" destId="{D4FB4F62-E987-4907-ABC7-1BD550B9957D}" srcOrd="1" destOrd="0" presId="urn:microsoft.com/office/officeart/2005/8/layout/list1"/>
    <dgm:cxn modelId="{C06D007C-7B42-4140-B33E-1FC4BCB370D3}" type="presOf" srcId="{49159CE2-230C-4712-AFFE-EF5F378B206C}" destId="{F01CEE3E-8447-4E2E-A204-0B56392AF00B}" srcOrd="0" destOrd="0" presId="urn:microsoft.com/office/officeart/2005/8/layout/list1"/>
    <dgm:cxn modelId="{2A102E13-8875-4F7B-821E-ADEA38C1910E}" type="presOf" srcId="{0A1E3426-36CE-496D-A5B2-EFC120E609DE}" destId="{D92427C7-8BFC-4989-B472-6112CCD64A9C}" srcOrd="1" destOrd="0" presId="urn:microsoft.com/office/officeart/2005/8/layout/list1"/>
    <dgm:cxn modelId="{AE88C3E0-E532-4373-A162-F875B92B0FBC}" type="presOf" srcId="{9397D83F-3B7B-4E64-B9DA-F10005427F88}" destId="{A4368787-9F7B-4077-A25E-A6F10CF1BA47}" srcOrd="1" destOrd="0" presId="urn:microsoft.com/office/officeart/2005/8/layout/list1"/>
    <dgm:cxn modelId="{CEF9130E-EE73-4CA5-B421-10E9DAB30C69}" type="presOf" srcId="{A52F03E2-831A-4049-A4B8-E82FA35279B3}" destId="{1ADB03AD-24A5-42A9-8308-B8DDD117D7A7}" srcOrd="0" destOrd="0" presId="urn:microsoft.com/office/officeart/2005/8/layout/list1"/>
    <dgm:cxn modelId="{C8542DA9-445D-4B2A-960B-CC13359E63F6}" srcId="{328A04FE-1D63-4FB3-AF47-E7DB82708AF1}" destId="{E0702F86-2260-4187-B404-863618E442E3}" srcOrd="5" destOrd="0" parTransId="{6FF215EF-6DFC-436B-A21B-83F0775800E1}" sibTransId="{045175E4-EE91-4BC8-8E4A-D7CB2B955359}"/>
    <dgm:cxn modelId="{185F8220-F895-41C3-83EE-16C9CD40B696}" type="presOf" srcId="{49159CE2-230C-4712-AFFE-EF5F378B206C}" destId="{95E872EA-B94B-4F6C-895D-486778C26E70}" srcOrd="1" destOrd="0" presId="urn:microsoft.com/office/officeart/2005/8/layout/list1"/>
    <dgm:cxn modelId="{EFC5984B-7C8E-40B4-8455-9B5302363BA1}" type="presOf" srcId="{A52F03E2-831A-4049-A4B8-E82FA35279B3}" destId="{B45EA873-0BCD-4093-8C3A-5B168D338A05}" srcOrd="1" destOrd="0" presId="urn:microsoft.com/office/officeart/2005/8/layout/list1"/>
    <dgm:cxn modelId="{4ACBF222-A7D0-4227-863E-7DF16A5EC6E4}" type="presOf" srcId="{F8379EDA-D411-4964-9B8E-82A71D76B931}" destId="{6EB2618F-8168-4DD1-A117-D5A0A7E5FF82}" srcOrd="0" destOrd="0" presId="urn:microsoft.com/office/officeart/2005/8/layout/list1"/>
    <dgm:cxn modelId="{BC2A9796-33B5-49E7-8EF6-C171919FB4E2}" srcId="{328A04FE-1D63-4FB3-AF47-E7DB82708AF1}" destId="{A52F03E2-831A-4049-A4B8-E82FA35279B3}" srcOrd="7" destOrd="0" parTransId="{BCDF6C8F-E453-44C8-BEC2-3C7E001515C1}" sibTransId="{1342F3E4-BB55-4175-9D8B-C1BA2D743BD0}"/>
    <dgm:cxn modelId="{58E28945-0478-410A-828B-16E848076ACE}" type="presOf" srcId="{645150BC-61BC-4A6A-B88F-AACD13BCF38A}" destId="{21005867-3353-4ACA-A25A-D9D8AC1EC178}" srcOrd="0" destOrd="0" presId="urn:microsoft.com/office/officeart/2005/8/layout/list1"/>
    <dgm:cxn modelId="{42BFA189-B27E-4ABE-A5E6-13710DE05F53}" type="presOf" srcId="{E0702F86-2260-4187-B404-863618E442E3}" destId="{56B4557E-0319-41CC-8509-FB4513E3A14B}" srcOrd="0" destOrd="0" presId="urn:microsoft.com/office/officeart/2005/8/layout/list1"/>
    <dgm:cxn modelId="{DF5BD8BA-F558-4790-9491-1AF91DB9B96C}" type="presOf" srcId="{10DF8DD1-AFC2-40A4-83F0-07D5BE04B0D8}" destId="{4FD38668-ADF9-452E-9D1C-0405162A0EAC}" srcOrd="0" destOrd="0" presId="urn:microsoft.com/office/officeart/2005/8/layout/list1"/>
    <dgm:cxn modelId="{51A95E7B-5E9D-4227-BD02-D54A92D4AB63}" srcId="{328A04FE-1D63-4FB3-AF47-E7DB82708AF1}" destId="{9397D83F-3B7B-4E64-B9DA-F10005427F88}" srcOrd="8" destOrd="0" parTransId="{D6A8F2E2-6010-4BC8-BA9C-058DAEC70B9B}" sibTransId="{E1C14B34-1CAE-490E-AD88-1C049108FAD2}"/>
    <dgm:cxn modelId="{79F04784-4400-4453-81A1-6AD1ECC330F2}" srcId="{328A04FE-1D63-4FB3-AF47-E7DB82708AF1}" destId="{F8379EDA-D411-4964-9B8E-82A71D76B931}" srcOrd="0" destOrd="0" parTransId="{93A8BF2A-07E0-473D-B20D-775D53485917}" sibTransId="{BCB63312-B024-4F86-A235-2F1698766EE3}"/>
    <dgm:cxn modelId="{AC9199F4-7200-49AE-97A7-373EAD63C5DD}" srcId="{328A04FE-1D63-4FB3-AF47-E7DB82708AF1}" destId="{0A1E3426-36CE-496D-A5B2-EFC120E609DE}" srcOrd="2" destOrd="0" parTransId="{E8511AEA-BAA3-4DA9-8D6E-9F81098864D7}" sibTransId="{F2C3EE75-6410-4CBD-8E3C-87037F891ECF}"/>
    <dgm:cxn modelId="{42F157F0-1355-41AA-A5DC-93DB72B02169}" srcId="{328A04FE-1D63-4FB3-AF47-E7DB82708AF1}" destId="{10DF8DD1-AFC2-40A4-83F0-07D5BE04B0D8}" srcOrd="1" destOrd="0" parTransId="{D88C9A17-5AFF-4DEC-B108-F13AB61A451E}" sibTransId="{D50210FF-12A0-4F68-9F1B-55E0E2834933}"/>
    <dgm:cxn modelId="{FF9721A0-5AEC-4FF3-A7F6-78DF601C8DDE}" srcId="{328A04FE-1D63-4FB3-AF47-E7DB82708AF1}" destId="{49159CE2-230C-4712-AFFE-EF5F378B206C}" srcOrd="6" destOrd="0" parTransId="{8B7F62D7-6630-4ED3-AFF9-3623C92E3C38}" sibTransId="{E1CB85A9-62F8-485F-AB0B-B350CDE9E6AC}"/>
    <dgm:cxn modelId="{6B6BE91F-30D4-46E9-89E4-C65F03A4D135}" srcId="{328A04FE-1D63-4FB3-AF47-E7DB82708AF1}" destId="{D7A7AED1-6DFA-4607-A92F-F21220180714}" srcOrd="3" destOrd="0" parTransId="{C24C90D7-DCBC-4D5D-82B0-002DDEDC0F43}" sibTransId="{C6526353-7457-44D9-B50B-312D73B109D5}"/>
    <dgm:cxn modelId="{36A3382B-E791-49ED-9E82-40171E126DC3}" type="presOf" srcId="{D7A7AED1-6DFA-4607-A92F-F21220180714}" destId="{8ADD63F4-9ECE-4514-ADF1-A90C3B8A450D}" srcOrd="1" destOrd="0" presId="urn:microsoft.com/office/officeart/2005/8/layout/list1"/>
    <dgm:cxn modelId="{A35EF137-03E8-4B83-AD6F-81BB2843712A}" type="presOf" srcId="{10DF8DD1-AFC2-40A4-83F0-07D5BE04B0D8}" destId="{24F97E87-926C-499F-B164-4A7B754A93DA}" srcOrd="1" destOrd="0" presId="urn:microsoft.com/office/officeart/2005/8/layout/list1"/>
    <dgm:cxn modelId="{7764276A-DC17-4CED-8A36-29C3B6BA7E80}" type="presOf" srcId="{0A1E3426-36CE-496D-A5B2-EFC120E609DE}" destId="{F2384E22-BC36-486A-88C8-AF4FBD83D233}" srcOrd="0" destOrd="0" presId="urn:microsoft.com/office/officeart/2005/8/layout/list1"/>
    <dgm:cxn modelId="{18AF60F2-99A3-479D-B1AB-22AB8160CA7D}" type="presOf" srcId="{F8379EDA-D411-4964-9B8E-82A71D76B931}" destId="{83BE5EA4-53F5-4480-B40A-84AA99F2C5F9}" srcOrd="1" destOrd="0" presId="urn:microsoft.com/office/officeart/2005/8/layout/list1"/>
    <dgm:cxn modelId="{A1B2C058-6549-4568-A4AB-007D51E03F96}" type="presOf" srcId="{9397D83F-3B7B-4E64-B9DA-F10005427F88}" destId="{0A850241-E2A0-42C1-A3E4-986D16E7FFF9}" srcOrd="0" destOrd="0" presId="urn:microsoft.com/office/officeart/2005/8/layout/list1"/>
    <dgm:cxn modelId="{6303A6AB-E69A-47A1-9A9A-F0BBC9B15681}" type="presOf" srcId="{E0702F86-2260-4187-B404-863618E442E3}" destId="{D4C4EB20-5715-4DFE-93EE-38FCBDFDD003}" srcOrd="1" destOrd="0" presId="urn:microsoft.com/office/officeart/2005/8/layout/list1"/>
    <dgm:cxn modelId="{822F6E9E-5890-4806-B85F-48B5E8584D69}" type="presOf" srcId="{328A04FE-1D63-4FB3-AF47-E7DB82708AF1}" destId="{EF5C2A62-9AA3-48B3-990B-5A517A9F244F}" srcOrd="0" destOrd="0" presId="urn:microsoft.com/office/officeart/2005/8/layout/list1"/>
    <dgm:cxn modelId="{6473B4F7-0D7E-42C3-B434-967C7138648C}" type="presOf" srcId="{D7A7AED1-6DFA-4607-A92F-F21220180714}" destId="{14A5A27F-EC21-4705-8FEA-575C4E5D3CE0}" srcOrd="0" destOrd="0" presId="urn:microsoft.com/office/officeart/2005/8/layout/list1"/>
    <dgm:cxn modelId="{1BD34D0B-D507-446F-9DB1-4C462FEF627F}" srcId="{328A04FE-1D63-4FB3-AF47-E7DB82708AF1}" destId="{645150BC-61BC-4A6A-B88F-AACD13BCF38A}" srcOrd="4" destOrd="0" parTransId="{4DDC6DFE-47D4-4F23-A39B-F938558EC036}" sibTransId="{9F4C4110-7D0B-45B0-8BFF-0592D5432E1F}"/>
    <dgm:cxn modelId="{C12DAE6B-219E-4F7F-A2AB-F62B386CBD23}" type="presParOf" srcId="{EF5C2A62-9AA3-48B3-990B-5A517A9F244F}" destId="{D45AB5FA-8F4B-4155-9EC7-440D09EEF241}" srcOrd="0" destOrd="0" presId="urn:microsoft.com/office/officeart/2005/8/layout/list1"/>
    <dgm:cxn modelId="{EA661F7C-9998-41F0-9F9A-087640908906}" type="presParOf" srcId="{D45AB5FA-8F4B-4155-9EC7-440D09EEF241}" destId="{6EB2618F-8168-4DD1-A117-D5A0A7E5FF82}" srcOrd="0" destOrd="0" presId="urn:microsoft.com/office/officeart/2005/8/layout/list1"/>
    <dgm:cxn modelId="{7D41D915-025B-4879-8C79-3FEC8E14F788}" type="presParOf" srcId="{D45AB5FA-8F4B-4155-9EC7-440D09EEF241}" destId="{83BE5EA4-53F5-4480-B40A-84AA99F2C5F9}" srcOrd="1" destOrd="0" presId="urn:microsoft.com/office/officeart/2005/8/layout/list1"/>
    <dgm:cxn modelId="{3463186E-5B95-4188-B505-D079C363D1EA}" type="presParOf" srcId="{EF5C2A62-9AA3-48B3-990B-5A517A9F244F}" destId="{06A10219-021C-4535-B776-F8A178AA1457}" srcOrd="1" destOrd="0" presId="urn:microsoft.com/office/officeart/2005/8/layout/list1"/>
    <dgm:cxn modelId="{07C55D3C-68F4-40D5-9ABC-FE261C3D4BD2}" type="presParOf" srcId="{EF5C2A62-9AA3-48B3-990B-5A517A9F244F}" destId="{645AF3D1-60CB-4DCC-9A7B-978CED2E19B2}" srcOrd="2" destOrd="0" presId="urn:microsoft.com/office/officeart/2005/8/layout/list1"/>
    <dgm:cxn modelId="{C3497E71-B871-48A9-A12F-ABC1BB929113}" type="presParOf" srcId="{EF5C2A62-9AA3-48B3-990B-5A517A9F244F}" destId="{67264039-3966-4000-B1C6-8757532D55CD}" srcOrd="3" destOrd="0" presId="urn:microsoft.com/office/officeart/2005/8/layout/list1"/>
    <dgm:cxn modelId="{FB4C8796-2B2C-4BB3-BC37-DD3CC43BEF70}" type="presParOf" srcId="{EF5C2A62-9AA3-48B3-990B-5A517A9F244F}" destId="{F39EC142-F95C-415C-8A92-85F301BF764C}" srcOrd="4" destOrd="0" presId="urn:microsoft.com/office/officeart/2005/8/layout/list1"/>
    <dgm:cxn modelId="{548336B9-DF2A-4CD6-AE5B-CAB07FAB1EE2}" type="presParOf" srcId="{F39EC142-F95C-415C-8A92-85F301BF764C}" destId="{4FD38668-ADF9-452E-9D1C-0405162A0EAC}" srcOrd="0" destOrd="0" presId="urn:microsoft.com/office/officeart/2005/8/layout/list1"/>
    <dgm:cxn modelId="{96C89817-39BA-48CD-9367-803F5DAA731B}" type="presParOf" srcId="{F39EC142-F95C-415C-8A92-85F301BF764C}" destId="{24F97E87-926C-499F-B164-4A7B754A93DA}" srcOrd="1" destOrd="0" presId="urn:microsoft.com/office/officeart/2005/8/layout/list1"/>
    <dgm:cxn modelId="{640E4867-351E-4EC8-89EB-48E810A3D0E1}" type="presParOf" srcId="{EF5C2A62-9AA3-48B3-990B-5A517A9F244F}" destId="{E1EEA39A-001B-473C-9324-35FD5659C1FF}" srcOrd="5" destOrd="0" presId="urn:microsoft.com/office/officeart/2005/8/layout/list1"/>
    <dgm:cxn modelId="{F502BAFF-FFAD-4F98-9723-827B04CDB665}" type="presParOf" srcId="{EF5C2A62-9AA3-48B3-990B-5A517A9F244F}" destId="{ADFC40A3-AF6B-4A47-ACC5-7F72ED883B3A}" srcOrd="6" destOrd="0" presId="urn:microsoft.com/office/officeart/2005/8/layout/list1"/>
    <dgm:cxn modelId="{6C105612-8B74-4AAF-97E5-55273922645A}" type="presParOf" srcId="{EF5C2A62-9AA3-48B3-990B-5A517A9F244F}" destId="{EAE546B8-0D64-475F-B643-A1C2BFC3C9BE}" srcOrd="7" destOrd="0" presId="urn:microsoft.com/office/officeart/2005/8/layout/list1"/>
    <dgm:cxn modelId="{51BC403C-8F08-4C95-8839-8B6B5BE157F8}" type="presParOf" srcId="{EF5C2A62-9AA3-48B3-990B-5A517A9F244F}" destId="{036EEA5A-307B-43C3-9C4E-1E583120338A}" srcOrd="8" destOrd="0" presId="urn:microsoft.com/office/officeart/2005/8/layout/list1"/>
    <dgm:cxn modelId="{282E326F-AFED-4C97-A773-DAEA208EB35B}" type="presParOf" srcId="{036EEA5A-307B-43C3-9C4E-1E583120338A}" destId="{F2384E22-BC36-486A-88C8-AF4FBD83D233}" srcOrd="0" destOrd="0" presId="urn:microsoft.com/office/officeart/2005/8/layout/list1"/>
    <dgm:cxn modelId="{34FD7B3E-4ABA-413E-93E1-26A881A98355}" type="presParOf" srcId="{036EEA5A-307B-43C3-9C4E-1E583120338A}" destId="{D92427C7-8BFC-4989-B472-6112CCD64A9C}" srcOrd="1" destOrd="0" presId="urn:microsoft.com/office/officeart/2005/8/layout/list1"/>
    <dgm:cxn modelId="{CCDCC106-84AC-4CA7-8CF6-7266A28B6EF1}" type="presParOf" srcId="{EF5C2A62-9AA3-48B3-990B-5A517A9F244F}" destId="{D0B1C1F4-8C71-4548-AB58-8FFB84428DA1}" srcOrd="9" destOrd="0" presId="urn:microsoft.com/office/officeart/2005/8/layout/list1"/>
    <dgm:cxn modelId="{FC0CD836-576A-419E-8F81-74C6B69B19B2}" type="presParOf" srcId="{EF5C2A62-9AA3-48B3-990B-5A517A9F244F}" destId="{466D9342-BB71-4C14-8977-96149AF3A7B0}" srcOrd="10" destOrd="0" presId="urn:microsoft.com/office/officeart/2005/8/layout/list1"/>
    <dgm:cxn modelId="{C4C36275-45AB-457F-8B57-7E61D85DFA69}" type="presParOf" srcId="{EF5C2A62-9AA3-48B3-990B-5A517A9F244F}" destId="{FB3FC04C-ECF2-4C99-B698-34B6D9D0E19E}" srcOrd="11" destOrd="0" presId="urn:microsoft.com/office/officeart/2005/8/layout/list1"/>
    <dgm:cxn modelId="{BAD6C29A-138C-4682-AE78-A18298350843}" type="presParOf" srcId="{EF5C2A62-9AA3-48B3-990B-5A517A9F244F}" destId="{07E9327D-D0ED-4D8E-A194-9FD523CA7A05}" srcOrd="12" destOrd="0" presId="urn:microsoft.com/office/officeart/2005/8/layout/list1"/>
    <dgm:cxn modelId="{65C21623-AF0A-49B4-929B-40CFD725752E}" type="presParOf" srcId="{07E9327D-D0ED-4D8E-A194-9FD523CA7A05}" destId="{14A5A27F-EC21-4705-8FEA-575C4E5D3CE0}" srcOrd="0" destOrd="0" presId="urn:microsoft.com/office/officeart/2005/8/layout/list1"/>
    <dgm:cxn modelId="{B6BCD9FC-0CC4-49F3-AE85-55DA6C3654C8}" type="presParOf" srcId="{07E9327D-D0ED-4D8E-A194-9FD523CA7A05}" destId="{8ADD63F4-9ECE-4514-ADF1-A90C3B8A450D}" srcOrd="1" destOrd="0" presId="urn:microsoft.com/office/officeart/2005/8/layout/list1"/>
    <dgm:cxn modelId="{9E66E4F9-4F22-4879-8C9F-EEDC26865E0C}" type="presParOf" srcId="{EF5C2A62-9AA3-48B3-990B-5A517A9F244F}" destId="{2864D286-48E3-471F-8184-4902E33C9689}" srcOrd="13" destOrd="0" presId="urn:microsoft.com/office/officeart/2005/8/layout/list1"/>
    <dgm:cxn modelId="{C67F0631-40C0-43D9-9801-3DA1BC04A8EE}" type="presParOf" srcId="{EF5C2A62-9AA3-48B3-990B-5A517A9F244F}" destId="{DD356D2D-471B-437B-B3EB-421C097E472D}" srcOrd="14" destOrd="0" presId="urn:microsoft.com/office/officeart/2005/8/layout/list1"/>
    <dgm:cxn modelId="{DEEFC04E-D713-49ED-A682-138C5ABC29EF}" type="presParOf" srcId="{EF5C2A62-9AA3-48B3-990B-5A517A9F244F}" destId="{D1BF9A24-059F-4DD9-BFE1-FEF06237A954}" srcOrd="15" destOrd="0" presId="urn:microsoft.com/office/officeart/2005/8/layout/list1"/>
    <dgm:cxn modelId="{89E6E215-09D2-454D-809F-E62505A0DA87}" type="presParOf" srcId="{EF5C2A62-9AA3-48B3-990B-5A517A9F244F}" destId="{A02CEAF8-834C-43E5-9F57-30A006A92934}" srcOrd="16" destOrd="0" presId="urn:microsoft.com/office/officeart/2005/8/layout/list1"/>
    <dgm:cxn modelId="{5431F76C-75F5-46DE-B973-832A032FDCCA}" type="presParOf" srcId="{A02CEAF8-834C-43E5-9F57-30A006A92934}" destId="{21005867-3353-4ACA-A25A-D9D8AC1EC178}" srcOrd="0" destOrd="0" presId="urn:microsoft.com/office/officeart/2005/8/layout/list1"/>
    <dgm:cxn modelId="{2BCED178-3B4E-460B-90D1-51EEA4CF2FE9}" type="presParOf" srcId="{A02CEAF8-834C-43E5-9F57-30A006A92934}" destId="{D4FB4F62-E987-4907-ABC7-1BD550B9957D}" srcOrd="1" destOrd="0" presId="urn:microsoft.com/office/officeart/2005/8/layout/list1"/>
    <dgm:cxn modelId="{C590693B-7A8F-4CB7-BF57-8D2961C9F6CF}" type="presParOf" srcId="{EF5C2A62-9AA3-48B3-990B-5A517A9F244F}" destId="{0446DA76-AC7B-4E16-A737-A915B5BC7866}" srcOrd="17" destOrd="0" presId="urn:microsoft.com/office/officeart/2005/8/layout/list1"/>
    <dgm:cxn modelId="{5722FB8E-D759-4499-8457-8A3724DFB28A}" type="presParOf" srcId="{EF5C2A62-9AA3-48B3-990B-5A517A9F244F}" destId="{8E0108DF-61BA-4001-A389-E52F7B7191DD}" srcOrd="18" destOrd="0" presId="urn:microsoft.com/office/officeart/2005/8/layout/list1"/>
    <dgm:cxn modelId="{DF13EC1A-4A75-469D-9BD1-7D978C2FA22B}" type="presParOf" srcId="{EF5C2A62-9AA3-48B3-990B-5A517A9F244F}" destId="{EFE71834-9C9E-4823-9636-E25C892A92BA}" srcOrd="19" destOrd="0" presId="urn:microsoft.com/office/officeart/2005/8/layout/list1"/>
    <dgm:cxn modelId="{93B3E2D5-511C-43F8-9DFC-9E6F2D26F8D9}" type="presParOf" srcId="{EF5C2A62-9AA3-48B3-990B-5A517A9F244F}" destId="{1B6178E5-14D8-43D7-857E-F0F4864D0E80}" srcOrd="20" destOrd="0" presId="urn:microsoft.com/office/officeart/2005/8/layout/list1"/>
    <dgm:cxn modelId="{470233CC-BFA9-4B15-984E-9407810BDC70}" type="presParOf" srcId="{1B6178E5-14D8-43D7-857E-F0F4864D0E80}" destId="{56B4557E-0319-41CC-8509-FB4513E3A14B}" srcOrd="0" destOrd="0" presId="urn:microsoft.com/office/officeart/2005/8/layout/list1"/>
    <dgm:cxn modelId="{C95B275C-7BE5-49BA-B248-916BE3E84FF5}" type="presParOf" srcId="{1B6178E5-14D8-43D7-857E-F0F4864D0E80}" destId="{D4C4EB20-5715-4DFE-93EE-38FCBDFDD003}" srcOrd="1" destOrd="0" presId="urn:microsoft.com/office/officeart/2005/8/layout/list1"/>
    <dgm:cxn modelId="{D42E51EE-BCC2-4C10-A288-EC95DFC9711E}" type="presParOf" srcId="{EF5C2A62-9AA3-48B3-990B-5A517A9F244F}" destId="{7DCD8EBF-FE1F-4F35-988F-636E527A7D84}" srcOrd="21" destOrd="0" presId="urn:microsoft.com/office/officeart/2005/8/layout/list1"/>
    <dgm:cxn modelId="{EE629913-6F29-4585-81BD-08E224B6FD27}" type="presParOf" srcId="{EF5C2A62-9AA3-48B3-990B-5A517A9F244F}" destId="{9C5F6B6C-0D38-43DC-9B9D-6DF4D5900E3E}" srcOrd="22" destOrd="0" presId="urn:microsoft.com/office/officeart/2005/8/layout/list1"/>
    <dgm:cxn modelId="{2AE63D1F-F2AF-48C9-8CD0-770FBCE94710}" type="presParOf" srcId="{EF5C2A62-9AA3-48B3-990B-5A517A9F244F}" destId="{6EBA3507-C4DE-42ED-9C6D-0C4F7C6C45A6}" srcOrd="23" destOrd="0" presId="urn:microsoft.com/office/officeart/2005/8/layout/list1"/>
    <dgm:cxn modelId="{23486620-CB47-47FA-87B3-3F6536322403}" type="presParOf" srcId="{EF5C2A62-9AA3-48B3-990B-5A517A9F244F}" destId="{7CB4649A-E32E-4D2D-B2F4-D94E87A27887}" srcOrd="24" destOrd="0" presId="urn:microsoft.com/office/officeart/2005/8/layout/list1"/>
    <dgm:cxn modelId="{F863E9B8-5029-4638-A126-D650F70B0D38}" type="presParOf" srcId="{7CB4649A-E32E-4D2D-B2F4-D94E87A27887}" destId="{F01CEE3E-8447-4E2E-A204-0B56392AF00B}" srcOrd="0" destOrd="0" presId="urn:microsoft.com/office/officeart/2005/8/layout/list1"/>
    <dgm:cxn modelId="{63693ABF-70AC-4C77-AF7E-770DC424019B}" type="presParOf" srcId="{7CB4649A-E32E-4D2D-B2F4-D94E87A27887}" destId="{95E872EA-B94B-4F6C-895D-486778C26E70}" srcOrd="1" destOrd="0" presId="urn:microsoft.com/office/officeart/2005/8/layout/list1"/>
    <dgm:cxn modelId="{DA63E4E8-34E4-41D1-B721-55A2B9285DBC}" type="presParOf" srcId="{EF5C2A62-9AA3-48B3-990B-5A517A9F244F}" destId="{3FDE6170-3F1A-43E2-B307-68438AB38F0D}" srcOrd="25" destOrd="0" presId="urn:microsoft.com/office/officeart/2005/8/layout/list1"/>
    <dgm:cxn modelId="{9D8F4537-D79B-4A9B-9B83-5EDBD2AD5D35}" type="presParOf" srcId="{EF5C2A62-9AA3-48B3-990B-5A517A9F244F}" destId="{0BBB92EB-CFF2-4C6E-B955-CBAA5515B0C6}" srcOrd="26" destOrd="0" presId="urn:microsoft.com/office/officeart/2005/8/layout/list1"/>
    <dgm:cxn modelId="{A85DBF50-1F4C-4374-9A52-F4AEC8E61BD3}" type="presParOf" srcId="{EF5C2A62-9AA3-48B3-990B-5A517A9F244F}" destId="{F03B325A-A175-42EB-A24F-775B1F12E73A}" srcOrd="27" destOrd="0" presId="urn:microsoft.com/office/officeart/2005/8/layout/list1"/>
    <dgm:cxn modelId="{924B8AAA-012D-4471-A87F-7CF8A78FDEE2}" type="presParOf" srcId="{EF5C2A62-9AA3-48B3-990B-5A517A9F244F}" destId="{6525D858-5C8C-45CA-A762-A341D4342001}" srcOrd="28" destOrd="0" presId="urn:microsoft.com/office/officeart/2005/8/layout/list1"/>
    <dgm:cxn modelId="{7A494961-31A0-4EFC-9329-3C5E45EEE59A}" type="presParOf" srcId="{6525D858-5C8C-45CA-A762-A341D4342001}" destId="{1ADB03AD-24A5-42A9-8308-B8DDD117D7A7}" srcOrd="0" destOrd="0" presId="urn:microsoft.com/office/officeart/2005/8/layout/list1"/>
    <dgm:cxn modelId="{BC63F024-0B4B-43C0-9A38-50718248C501}" type="presParOf" srcId="{6525D858-5C8C-45CA-A762-A341D4342001}" destId="{B45EA873-0BCD-4093-8C3A-5B168D338A05}" srcOrd="1" destOrd="0" presId="urn:microsoft.com/office/officeart/2005/8/layout/list1"/>
    <dgm:cxn modelId="{D8A279B1-1476-4471-A017-4B2114AAF61F}" type="presParOf" srcId="{EF5C2A62-9AA3-48B3-990B-5A517A9F244F}" destId="{C2EF5F74-1E18-4847-918B-8F6DFC82608A}" srcOrd="29" destOrd="0" presId="urn:microsoft.com/office/officeart/2005/8/layout/list1"/>
    <dgm:cxn modelId="{4BB2575B-D27E-4C09-8F81-E19B31B9BEA1}" type="presParOf" srcId="{EF5C2A62-9AA3-48B3-990B-5A517A9F244F}" destId="{B21B158F-C665-45FE-8129-CBC1B0C8534F}" srcOrd="30" destOrd="0" presId="urn:microsoft.com/office/officeart/2005/8/layout/list1"/>
    <dgm:cxn modelId="{C0532458-329C-47F7-9CCE-0B0AC8B29BAD}" type="presParOf" srcId="{EF5C2A62-9AA3-48B3-990B-5A517A9F244F}" destId="{E02D6304-A27E-4FB8-8977-B831C725F41B}" srcOrd="31" destOrd="0" presId="urn:microsoft.com/office/officeart/2005/8/layout/list1"/>
    <dgm:cxn modelId="{07BB27CB-B669-47CD-9745-6B734F8C548D}" type="presParOf" srcId="{EF5C2A62-9AA3-48B3-990B-5A517A9F244F}" destId="{068DB359-5650-4037-92A6-53235FF2F622}" srcOrd="32" destOrd="0" presId="urn:microsoft.com/office/officeart/2005/8/layout/list1"/>
    <dgm:cxn modelId="{742FBE5B-F71E-4E4F-B23B-1BF9B08FB782}" type="presParOf" srcId="{068DB359-5650-4037-92A6-53235FF2F622}" destId="{0A850241-E2A0-42C1-A3E4-986D16E7FFF9}" srcOrd="0" destOrd="0" presId="urn:microsoft.com/office/officeart/2005/8/layout/list1"/>
    <dgm:cxn modelId="{12939936-878D-4666-885F-853E3C726E92}" type="presParOf" srcId="{068DB359-5650-4037-92A6-53235FF2F622}" destId="{A4368787-9F7B-4077-A25E-A6F10CF1BA47}" srcOrd="1" destOrd="0" presId="urn:microsoft.com/office/officeart/2005/8/layout/list1"/>
    <dgm:cxn modelId="{E97A8F8D-14FC-4410-89DB-4BF397823F5B}" type="presParOf" srcId="{EF5C2A62-9AA3-48B3-990B-5A517A9F244F}" destId="{8ED60413-952D-43B5-883C-1059B1A54B04}" srcOrd="33" destOrd="0" presId="urn:microsoft.com/office/officeart/2005/8/layout/list1"/>
    <dgm:cxn modelId="{1EC170C0-91AA-4022-8498-163F982BBF32}" type="presParOf" srcId="{EF5C2A62-9AA3-48B3-990B-5A517A9F244F}" destId="{D1CB7790-7BBD-42DC-917D-A99F402E425D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69EB2-BE1B-46E9-83CD-EEC9EF9FB5B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77E96-87FE-494B-B158-02C385AEF401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000" b="1" dirty="0" smtClean="0"/>
            <a:t>Phase I:</a:t>
          </a:r>
        </a:p>
        <a:p>
          <a:pPr algn="ctr"/>
          <a:r>
            <a:rPr lang="en-US" sz="1000" dirty="0" smtClean="0"/>
            <a:t>Candidate Selection</a:t>
          </a:r>
          <a:endParaRPr lang="en-US" sz="1000" dirty="0"/>
        </a:p>
      </dgm:t>
    </dgm:pt>
    <dgm:pt modelId="{9D540591-5728-44DB-A477-F56B87EFF814}" type="parTrans" cxnId="{CB6409A8-4B62-41B6-BBEC-EBE711AF3470}">
      <dgm:prSet/>
      <dgm:spPr/>
      <dgm:t>
        <a:bodyPr/>
        <a:lstStyle/>
        <a:p>
          <a:endParaRPr lang="en-US"/>
        </a:p>
      </dgm:t>
    </dgm:pt>
    <dgm:pt modelId="{EE6D4ACD-C000-464D-8C0F-1002A3DDFC70}" type="sibTrans" cxnId="{CB6409A8-4B62-41B6-BBEC-EBE711AF3470}">
      <dgm:prSet/>
      <dgm:spPr/>
      <dgm:t>
        <a:bodyPr/>
        <a:lstStyle/>
        <a:p>
          <a:endParaRPr lang="en-US"/>
        </a:p>
      </dgm:t>
    </dgm:pt>
    <dgm:pt modelId="{2BDC8623-F92A-445E-83BC-588656DAD4D4}">
      <dgm:prSet phldrT="[Text]" custT="1"/>
      <dgm:spPr>
        <a:solidFill>
          <a:srgbClr val="D1F3FF">
            <a:alpha val="89804"/>
          </a:srgbClr>
        </a:solidFill>
      </dgm:spPr>
      <dgm:t>
        <a:bodyPr/>
        <a:lstStyle/>
        <a:p>
          <a:r>
            <a:rPr lang="en-US" sz="1200" dirty="0" smtClean="0"/>
            <a:t>Collect and assess initial data to determine if the part might be a good candidate for reverse engineering</a:t>
          </a:r>
          <a:endParaRPr lang="en-US" sz="1200" dirty="0"/>
        </a:p>
      </dgm:t>
    </dgm:pt>
    <dgm:pt modelId="{E030EBFB-4147-440A-97D6-C7F595D30BD5}" type="parTrans" cxnId="{7B568104-A1F6-4950-A85D-C07B545EC5F7}">
      <dgm:prSet/>
      <dgm:spPr/>
      <dgm:t>
        <a:bodyPr/>
        <a:lstStyle/>
        <a:p>
          <a:endParaRPr lang="en-US"/>
        </a:p>
      </dgm:t>
    </dgm:pt>
    <dgm:pt modelId="{5A338E17-40B4-40CC-BED0-8C5F0BFEE424}" type="sibTrans" cxnId="{7B568104-A1F6-4950-A85D-C07B545EC5F7}">
      <dgm:prSet/>
      <dgm:spPr/>
      <dgm:t>
        <a:bodyPr/>
        <a:lstStyle/>
        <a:p>
          <a:endParaRPr lang="en-US"/>
        </a:p>
      </dgm:t>
    </dgm:pt>
    <dgm:pt modelId="{EBB36446-5773-4E15-9AD1-C904E3EE2ED9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000" b="1" dirty="0" smtClean="0"/>
            <a:t>Phase II:</a:t>
          </a:r>
        </a:p>
        <a:p>
          <a:pPr algn="ctr"/>
          <a:r>
            <a:rPr lang="en-US" sz="1000" dirty="0" smtClean="0"/>
            <a:t>Project Development</a:t>
          </a:r>
          <a:endParaRPr lang="en-US" sz="1000" dirty="0"/>
        </a:p>
      </dgm:t>
    </dgm:pt>
    <dgm:pt modelId="{5ECF9631-7BF4-46A6-83F8-412CADBBF336}" type="parTrans" cxnId="{4B977D21-9D1A-4976-9D8F-A5728509D9DD}">
      <dgm:prSet/>
      <dgm:spPr/>
      <dgm:t>
        <a:bodyPr/>
        <a:lstStyle/>
        <a:p>
          <a:endParaRPr lang="en-US"/>
        </a:p>
      </dgm:t>
    </dgm:pt>
    <dgm:pt modelId="{43DCA5AA-A908-4CED-AC00-A2FAD17158BA}" type="sibTrans" cxnId="{4B977D21-9D1A-4976-9D8F-A5728509D9DD}">
      <dgm:prSet/>
      <dgm:spPr/>
      <dgm:t>
        <a:bodyPr/>
        <a:lstStyle/>
        <a:p>
          <a:endParaRPr lang="en-US"/>
        </a:p>
      </dgm:t>
    </dgm:pt>
    <dgm:pt modelId="{443D6833-5A21-43F4-9F3E-D63CB00D5270}">
      <dgm:prSet phldrT="[Text]" custT="1"/>
      <dgm:spPr>
        <a:solidFill>
          <a:srgbClr val="D1F3FF">
            <a:alpha val="89804"/>
          </a:srgbClr>
        </a:solidFill>
      </dgm:spPr>
      <dgm:t>
        <a:bodyPr/>
        <a:lstStyle/>
        <a:p>
          <a:r>
            <a:rPr lang="en-US" sz="1200" dirty="0" smtClean="0"/>
            <a:t>Obtain additional cost &amp; technical information about the part to determine the scope of the RE effort. </a:t>
          </a:r>
          <a:endParaRPr lang="en-US" sz="1200" dirty="0"/>
        </a:p>
      </dgm:t>
    </dgm:pt>
    <dgm:pt modelId="{5472EDA4-5E10-4F31-9A6A-9C687C0D814C}" type="parTrans" cxnId="{EE5D61DE-9BA5-4115-AB37-284414AFFAD5}">
      <dgm:prSet/>
      <dgm:spPr/>
      <dgm:t>
        <a:bodyPr/>
        <a:lstStyle/>
        <a:p>
          <a:endParaRPr lang="en-US"/>
        </a:p>
      </dgm:t>
    </dgm:pt>
    <dgm:pt modelId="{51C1314D-4163-49BA-9AD4-B6E99D2216F4}" type="sibTrans" cxnId="{EE5D61DE-9BA5-4115-AB37-284414AFFAD5}">
      <dgm:prSet/>
      <dgm:spPr/>
      <dgm:t>
        <a:bodyPr/>
        <a:lstStyle/>
        <a:p>
          <a:endParaRPr lang="en-US"/>
        </a:p>
      </dgm:t>
    </dgm:pt>
    <dgm:pt modelId="{3C6CA7CD-0D25-4885-82BC-791F5D9D6BB0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000" b="1" dirty="0" smtClean="0"/>
            <a:t>Phase III:</a:t>
          </a:r>
        </a:p>
        <a:p>
          <a:pPr algn="ctr"/>
          <a:r>
            <a:rPr lang="en-US" sz="1000" dirty="0" smtClean="0"/>
            <a:t>Implementation</a:t>
          </a:r>
          <a:endParaRPr lang="en-US" sz="1000" dirty="0"/>
        </a:p>
      </dgm:t>
    </dgm:pt>
    <dgm:pt modelId="{8E30B6B8-1352-4937-9EFE-220E2331844E}" type="parTrans" cxnId="{05E25335-3654-4905-8FE5-92DAEB499E06}">
      <dgm:prSet/>
      <dgm:spPr/>
      <dgm:t>
        <a:bodyPr/>
        <a:lstStyle/>
        <a:p>
          <a:endParaRPr lang="en-US"/>
        </a:p>
      </dgm:t>
    </dgm:pt>
    <dgm:pt modelId="{D5F9F485-D081-46B5-AB06-B914F77D3F57}" type="sibTrans" cxnId="{05E25335-3654-4905-8FE5-92DAEB499E06}">
      <dgm:prSet/>
      <dgm:spPr/>
      <dgm:t>
        <a:bodyPr/>
        <a:lstStyle/>
        <a:p>
          <a:endParaRPr lang="en-US"/>
        </a:p>
      </dgm:t>
    </dgm:pt>
    <dgm:pt modelId="{8032C29D-6EA4-4331-9308-4A172D896F50}">
      <dgm:prSet phldrT="[Text]" custT="1"/>
      <dgm:spPr>
        <a:solidFill>
          <a:srgbClr val="D1F3FF">
            <a:alpha val="89804"/>
          </a:srgbClr>
        </a:solidFill>
      </dgm:spPr>
      <dgm:t>
        <a:bodyPr/>
        <a:lstStyle/>
        <a:p>
          <a:r>
            <a:rPr lang="en-US" sz="1200" dirty="0" smtClean="0"/>
            <a:t>Develop the missing data required to complete a Level 3 TDP.  </a:t>
          </a:r>
          <a:endParaRPr lang="en-US" sz="1200" dirty="0"/>
        </a:p>
      </dgm:t>
    </dgm:pt>
    <dgm:pt modelId="{F503F629-4531-4B05-9BE6-3222C4726E7E}" type="parTrans" cxnId="{18D7BC58-931F-454D-B359-D4CB40EF5EB6}">
      <dgm:prSet/>
      <dgm:spPr/>
      <dgm:t>
        <a:bodyPr/>
        <a:lstStyle/>
        <a:p>
          <a:endParaRPr lang="en-US"/>
        </a:p>
      </dgm:t>
    </dgm:pt>
    <dgm:pt modelId="{5B48A887-82FA-4CC8-8206-30582D14667F}" type="sibTrans" cxnId="{18D7BC58-931F-454D-B359-D4CB40EF5EB6}">
      <dgm:prSet/>
      <dgm:spPr/>
      <dgm:t>
        <a:bodyPr/>
        <a:lstStyle/>
        <a:p>
          <a:endParaRPr lang="en-US"/>
        </a:p>
      </dgm:t>
    </dgm:pt>
    <dgm:pt modelId="{23D426AC-C1BF-438C-86E4-4DAEC0AA4FB9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000" b="1" dirty="0" smtClean="0"/>
            <a:t>Phase IV:</a:t>
          </a:r>
        </a:p>
        <a:p>
          <a:pPr algn="ctr"/>
          <a:r>
            <a:rPr lang="en-US" sz="1000" dirty="0" smtClean="0"/>
            <a:t>Release</a:t>
          </a:r>
          <a:endParaRPr lang="en-US" sz="1000" dirty="0"/>
        </a:p>
      </dgm:t>
    </dgm:pt>
    <dgm:pt modelId="{4A35DE01-4E6B-414B-8523-783D1DE4A6D6}" type="parTrans" cxnId="{98DAC71B-8D39-4AF8-A10A-A898E7BFE657}">
      <dgm:prSet/>
      <dgm:spPr/>
      <dgm:t>
        <a:bodyPr/>
        <a:lstStyle/>
        <a:p>
          <a:endParaRPr lang="en-US"/>
        </a:p>
      </dgm:t>
    </dgm:pt>
    <dgm:pt modelId="{530E6E6A-13A4-4A14-8AD9-4DE375D8BC30}" type="sibTrans" cxnId="{98DAC71B-8D39-4AF8-A10A-A898E7BFE657}">
      <dgm:prSet/>
      <dgm:spPr/>
      <dgm:t>
        <a:bodyPr/>
        <a:lstStyle/>
        <a:p>
          <a:endParaRPr lang="en-US"/>
        </a:p>
      </dgm:t>
    </dgm:pt>
    <dgm:pt modelId="{8953BC5D-4BD9-4CC0-A4CA-5CCBFFABBA1D}">
      <dgm:prSet phldrT="[Text]" custT="1"/>
      <dgm:spPr>
        <a:solidFill>
          <a:srgbClr val="D1F3FF">
            <a:alpha val="89804"/>
          </a:srgbClr>
        </a:solidFill>
      </dgm:spPr>
      <dgm:t>
        <a:bodyPr/>
        <a:lstStyle/>
        <a:p>
          <a:r>
            <a:rPr lang="en-US" sz="1200" dirty="0" smtClean="0"/>
            <a:t>Complete all required CM documents for release of the TDP.</a:t>
          </a:r>
          <a:endParaRPr lang="en-US" sz="1200" dirty="0"/>
        </a:p>
      </dgm:t>
    </dgm:pt>
    <dgm:pt modelId="{DA78A59F-FCDB-4B49-88D1-8BE7C185E731}" type="parTrans" cxnId="{09582B4F-C803-40ED-8825-732131D6D8B7}">
      <dgm:prSet/>
      <dgm:spPr/>
      <dgm:t>
        <a:bodyPr/>
        <a:lstStyle/>
        <a:p>
          <a:endParaRPr lang="en-US"/>
        </a:p>
      </dgm:t>
    </dgm:pt>
    <dgm:pt modelId="{49D4D1D3-108C-46F5-8199-D11E86E22E93}" type="sibTrans" cxnId="{09582B4F-C803-40ED-8825-732131D6D8B7}">
      <dgm:prSet/>
      <dgm:spPr/>
      <dgm:t>
        <a:bodyPr/>
        <a:lstStyle/>
        <a:p>
          <a:endParaRPr lang="en-US"/>
        </a:p>
      </dgm:t>
    </dgm:pt>
    <dgm:pt modelId="{A85942AD-A8C0-4638-BADB-75A53378ADEF}">
      <dgm:prSet phldrT="[Text]" custT="1"/>
      <dgm:spPr>
        <a:solidFill>
          <a:srgbClr val="D1F3FF">
            <a:alpha val="89804"/>
          </a:srgbClr>
        </a:solidFill>
      </dgm:spPr>
      <dgm:t>
        <a:bodyPr/>
        <a:lstStyle/>
        <a:p>
          <a:r>
            <a:rPr lang="en-US" sz="1200" dirty="0" smtClean="0"/>
            <a:t>Ensure there is an enduring need or enough potential cost savings to pay for the RE effort</a:t>
          </a:r>
          <a:endParaRPr lang="en-US" sz="1200" dirty="0"/>
        </a:p>
      </dgm:t>
    </dgm:pt>
    <dgm:pt modelId="{14313C8F-51BD-41D6-A82E-A1907130CB2A}" type="parTrans" cxnId="{01ACC16A-30D9-4534-8CFE-EE1E1A5B7EFA}">
      <dgm:prSet/>
      <dgm:spPr/>
      <dgm:t>
        <a:bodyPr/>
        <a:lstStyle/>
        <a:p>
          <a:endParaRPr lang="en-US"/>
        </a:p>
      </dgm:t>
    </dgm:pt>
    <dgm:pt modelId="{901FA227-4926-4F38-9E1C-78E790E1D574}" type="sibTrans" cxnId="{01ACC16A-30D9-4534-8CFE-EE1E1A5B7EFA}">
      <dgm:prSet/>
      <dgm:spPr/>
      <dgm:t>
        <a:bodyPr/>
        <a:lstStyle/>
        <a:p>
          <a:endParaRPr lang="en-US"/>
        </a:p>
      </dgm:t>
    </dgm:pt>
    <dgm:pt modelId="{10DC2039-7CC3-4275-A201-6C1F69B9C002}">
      <dgm:prSet phldrT="[Text]" custT="1"/>
      <dgm:spPr>
        <a:solidFill>
          <a:srgbClr val="D1F3FF">
            <a:alpha val="89804"/>
          </a:srgbClr>
        </a:solidFill>
      </dgm:spPr>
      <dgm:t>
        <a:bodyPr/>
        <a:lstStyle/>
        <a:p>
          <a:r>
            <a:rPr lang="en-US" sz="1200" dirty="0" smtClean="0"/>
            <a:t>Develop RE  management plan and obtain authorization and funding.</a:t>
          </a:r>
          <a:endParaRPr lang="en-US" sz="1200" dirty="0"/>
        </a:p>
      </dgm:t>
    </dgm:pt>
    <dgm:pt modelId="{5812EA5A-E715-4D9E-885D-A9E02A2EF638}" type="parTrans" cxnId="{E58211B6-B6A5-4D0F-AB19-E2EA32786752}">
      <dgm:prSet/>
      <dgm:spPr/>
      <dgm:t>
        <a:bodyPr/>
        <a:lstStyle/>
        <a:p>
          <a:endParaRPr lang="en-US"/>
        </a:p>
      </dgm:t>
    </dgm:pt>
    <dgm:pt modelId="{97A4FCD8-E0FC-47E3-864E-742D22091BB1}" type="sibTrans" cxnId="{E58211B6-B6A5-4D0F-AB19-E2EA32786752}">
      <dgm:prSet/>
      <dgm:spPr/>
      <dgm:t>
        <a:bodyPr/>
        <a:lstStyle/>
        <a:p>
          <a:endParaRPr lang="en-US"/>
        </a:p>
      </dgm:t>
    </dgm:pt>
    <dgm:pt modelId="{289ADC2B-6469-4F85-B9B5-32216A2E39E4}">
      <dgm:prSet phldrT="[Text]" custT="1"/>
      <dgm:spPr>
        <a:solidFill>
          <a:srgbClr val="D1F3FF">
            <a:alpha val="89804"/>
          </a:srgbClr>
        </a:solidFill>
      </dgm:spPr>
      <dgm:t>
        <a:bodyPr/>
        <a:lstStyle/>
        <a:p>
          <a:r>
            <a:rPr lang="en-US" sz="1200" dirty="0" smtClean="0"/>
            <a:t>Fabricate and test prototype to ensure compliance with original specification.</a:t>
          </a:r>
          <a:endParaRPr lang="en-US" sz="1200" dirty="0"/>
        </a:p>
      </dgm:t>
    </dgm:pt>
    <dgm:pt modelId="{DDAB04E6-5ED7-401E-BD71-397E9FEE6E70}" type="parTrans" cxnId="{349BE882-DD8D-47E3-B9AC-7F92BEE5F514}">
      <dgm:prSet/>
      <dgm:spPr/>
      <dgm:t>
        <a:bodyPr/>
        <a:lstStyle/>
        <a:p>
          <a:endParaRPr lang="en-US"/>
        </a:p>
      </dgm:t>
    </dgm:pt>
    <dgm:pt modelId="{32E75FEB-4D52-4983-A4A3-C0B15E81CB79}" type="sibTrans" cxnId="{349BE882-DD8D-47E3-B9AC-7F92BEE5F514}">
      <dgm:prSet/>
      <dgm:spPr/>
      <dgm:t>
        <a:bodyPr/>
        <a:lstStyle/>
        <a:p>
          <a:endParaRPr lang="en-US"/>
        </a:p>
      </dgm:t>
    </dgm:pt>
    <dgm:pt modelId="{F5FAC566-2C9E-4751-9509-70F883C05504}">
      <dgm:prSet phldrT="[Text]" custT="1"/>
      <dgm:spPr>
        <a:solidFill>
          <a:srgbClr val="D1F3FF">
            <a:alpha val="89804"/>
          </a:srgbClr>
        </a:solidFill>
      </dgm:spPr>
      <dgm:t>
        <a:bodyPr/>
        <a:lstStyle/>
        <a:p>
          <a:r>
            <a:rPr lang="en-US" sz="1200" dirty="0" smtClean="0"/>
            <a:t>Drawing package should be uploaded to </a:t>
          </a:r>
          <a:r>
            <a:rPr lang="en-US" sz="1200" dirty="0" err="1" smtClean="0"/>
            <a:t>Windchill</a:t>
          </a:r>
          <a:r>
            <a:rPr lang="en-US" sz="1200" dirty="0" smtClean="0"/>
            <a:t> and ILSC/DLA notified of the new release.</a:t>
          </a:r>
          <a:endParaRPr lang="en-US" sz="1200" dirty="0"/>
        </a:p>
      </dgm:t>
    </dgm:pt>
    <dgm:pt modelId="{EAF7350D-D5CC-4E32-9413-990C691CBEAD}" type="parTrans" cxnId="{7D2AAF04-F2A3-4137-94E5-64D9EE5682A5}">
      <dgm:prSet/>
      <dgm:spPr/>
      <dgm:t>
        <a:bodyPr/>
        <a:lstStyle/>
        <a:p>
          <a:endParaRPr lang="en-US"/>
        </a:p>
      </dgm:t>
    </dgm:pt>
    <dgm:pt modelId="{2311E77E-EA11-4086-BC72-EDEF41ADB894}" type="sibTrans" cxnId="{7D2AAF04-F2A3-4137-94E5-64D9EE5682A5}">
      <dgm:prSet/>
      <dgm:spPr/>
      <dgm:t>
        <a:bodyPr/>
        <a:lstStyle/>
        <a:p>
          <a:endParaRPr lang="en-US"/>
        </a:p>
      </dgm:t>
    </dgm:pt>
    <dgm:pt modelId="{4E40F031-4D3E-4940-A1C4-EDDB67CD9E65}" type="pres">
      <dgm:prSet presAssocID="{58D69EB2-BE1B-46E9-83CD-EEC9EF9FB5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9A8C5-FE8C-4776-99D9-C339389BABCF}" type="pres">
      <dgm:prSet presAssocID="{FDA77E96-87FE-494B-B158-02C385AEF401}" presName="composite" presStyleCnt="0"/>
      <dgm:spPr/>
      <dgm:t>
        <a:bodyPr/>
        <a:lstStyle/>
        <a:p>
          <a:endParaRPr lang="en-US"/>
        </a:p>
      </dgm:t>
    </dgm:pt>
    <dgm:pt modelId="{9CBBFF49-0425-4023-B869-A96247983C29}" type="pres">
      <dgm:prSet presAssocID="{FDA77E96-87FE-494B-B158-02C385AEF401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473D8-AAB4-467F-ADDE-218FC76B6675}" type="pres">
      <dgm:prSet presAssocID="{FDA77E96-87FE-494B-B158-02C385AEF401}" presName="parSh" presStyleLbl="node1" presStyleIdx="0" presStyleCnt="4" custScaleX="117693" custScaleY="107151"/>
      <dgm:spPr/>
      <dgm:t>
        <a:bodyPr/>
        <a:lstStyle/>
        <a:p>
          <a:endParaRPr lang="en-US"/>
        </a:p>
      </dgm:t>
    </dgm:pt>
    <dgm:pt modelId="{E0156A98-5D2D-4476-AECB-A7835B6EF207}" type="pres">
      <dgm:prSet presAssocID="{FDA77E96-87FE-494B-B158-02C385AEF401}" presName="desTx" presStyleLbl="fgAcc1" presStyleIdx="0" presStyleCnt="4" custScaleX="123977" custScaleY="9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60BF2-ACD8-40D8-8B48-C741DBC711D8}" type="pres">
      <dgm:prSet presAssocID="{EE6D4ACD-C000-464D-8C0F-1002A3DDFC7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619E930-D59D-4B40-B391-2567E1DC87F1}" type="pres">
      <dgm:prSet presAssocID="{EE6D4ACD-C000-464D-8C0F-1002A3DDFC70}" presName="connTx" presStyleLbl="sibTrans2D1" presStyleIdx="0" presStyleCnt="3"/>
      <dgm:spPr/>
      <dgm:t>
        <a:bodyPr/>
        <a:lstStyle/>
        <a:p>
          <a:endParaRPr lang="en-US"/>
        </a:p>
      </dgm:t>
    </dgm:pt>
    <dgm:pt modelId="{FE9ABADA-137F-4B5F-82A7-3BF7F545F378}" type="pres">
      <dgm:prSet presAssocID="{EBB36446-5773-4E15-9AD1-C904E3EE2ED9}" presName="composite" presStyleCnt="0"/>
      <dgm:spPr/>
      <dgm:t>
        <a:bodyPr/>
        <a:lstStyle/>
        <a:p>
          <a:endParaRPr lang="en-US"/>
        </a:p>
      </dgm:t>
    </dgm:pt>
    <dgm:pt modelId="{0079AC67-C146-41D4-86CF-A209D6A1127B}" type="pres">
      <dgm:prSet presAssocID="{EBB36446-5773-4E15-9AD1-C904E3EE2ED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0F552-528E-4115-A328-EC2445CE732F}" type="pres">
      <dgm:prSet presAssocID="{EBB36446-5773-4E15-9AD1-C904E3EE2ED9}" presName="parSh" presStyleLbl="node1" presStyleIdx="1" presStyleCnt="4" custScaleX="117693" custScaleY="107151"/>
      <dgm:spPr/>
      <dgm:t>
        <a:bodyPr/>
        <a:lstStyle/>
        <a:p>
          <a:endParaRPr lang="en-US"/>
        </a:p>
      </dgm:t>
    </dgm:pt>
    <dgm:pt modelId="{C1D2B72D-A1EB-4A44-BF90-35D068C5583C}" type="pres">
      <dgm:prSet presAssocID="{EBB36446-5773-4E15-9AD1-C904E3EE2ED9}" presName="desTx" presStyleLbl="fgAcc1" presStyleIdx="1" presStyleCnt="4" custScaleX="123977" custScaleY="9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5BFF4-B6A1-4556-A830-1F63A28CBA88}" type="pres">
      <dgm:prSet presAssocID="{43DCA5AA-A908-4CED-AC00-A2FAD17158B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DC0D3F5-3494-4B29-AEE9-68BE7E6F735C}" type="pres">
      <dgm:prSet presAssocID="{43DCA5AA-A908-4CED-AC00-A2FAD17158BA}" presName="connTx" presStyleLbl="sibTrans2D1" presStyleIdx="1" presStyleCnt="3"/>
      <dgm:spPr/>
      <dgm:t>
        <a:bodyPr/>
        <a:lstStyle/>
        <a:p>
          <a:endParaRPr lang="en-US"/>
        </a:p>
      </dgm:t>
    </dgm:pt>
    <dgm:pt modelId="{92682EB8-4B7B-4BDB-AC76-D81ADF5708A9}" type="pres">
      <dgm:prSet presAssocID="{3C6CA7CD-0D25-4885-82BC-791F5D9D6BB0}" presName="composite" presStyleCnt="0"/>
      <dgm:spPr/>
      <dgm:t>
        <a:bodyPr/>
        <a:lstStyle/>
        <a:p>
          <a:endParaRPr lang="en-US"/>
        </a:p>
      </dgm:t>
    </dgm:pt>
    <dgm:pt modelId="{47EAB6A1-B55A-4CF3-8D7B-B77EEA111FD7}" type="pres">
      <dgm:prSet presAssocID="{3C6CA7CD-0D25-4885-82BC-791F5D9D6BB0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FF96F-9406-42B8-B108-921D282C1156}" type="pres">
      <dgm:prSet presAssocID="{3C6CA7CD-0D25-4885-82BC-791F5D9D6BB0}" presName="parSh" presStyleLbl="node1" presStyleIdx="2" presStyleCnt="4" custScaleX="117693" custScaleY="107151"/>
      <dgm:spPr/>
      <dgm:t>
        <a:bodyPr/>
        <a:lstStyle/>
        <a:p>
          <a:endParaRPr lang="en-US"/>
        </a:p>
      </dgm:t>
    </dgm:pt>
    <dgm:pt modelId="{A480F887-9C7A-45C6-A222-AC07C6C83E99}" type="pres">
      <dgm:prSet presAssocID="{3C6CA7CD-0D25-4885-82BC-791F5D9D6BB0}" presName="desTx" presStyleLbl="fgAcc1" presStyleIdx="2" presStyleCnt="4" custScaleX="123977" custScaleY="9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FD8C7-A2EC-4E04-AE44-206CAC2387E2}" type="pres">
      <dgm:prSet presAssocID="{D5F9F485-D081-46B5-AB06-B914F77D3F5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B601D6-F9BE-47B7-BE36-F991AF85E4BE}" type="pres">
      <dgm:prSet presAssocID="{D5F9F485-D081-46B5-AB06-B914F77D3F57}" presName="connTx" presStyleLbl="sibTrans2D1" presStyleIdx="2" presStyleCnt="3"/>
      <dgm:spPr/>
      <dgm:t>
        <a:bodyPr/>
        <a:lstStyle/>
        <a:p>
          <a:endParaRPr lang="en-US"/>
        </a:p>
      </dgm:t>
    </dgm:pt>
    <dgm:pt modelId="{E12573A1-DFAC-4C68-A8AB-CF45CE932A4A}" type="pres">
      <dgm:prSet presAssocID="{23D426AC-C1BF-438C-86E4-4DAEC0AA4FB9}" presName="composite" presStyleCnt="0"/>
      <dgm:spPr/>
      <dgm:t>
        <a:bodyPr/>
        <a:lstStyle/>
        <a:p>
          <a:endParaRPr lang="en-US"/>
        </a:p>
      </dgm:t>
    </dgm:pt>
    <dgm:pt modelId="{C7CA810E-969F-45BA-B9C7-1281A812AB35}" type="pres">
      <dgm:prSet presAssocID="{23D426AC-C1BF-438C-86E4-4DAEC0AA4FB9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7DCCA-08BC-46B3-A02C-8C33F9FFA2E9}" type="pres">
      <dgm:prSet presAssocID="{23D426AC-C1BF-438C-86E4-4DAEC0AA4FB9}" presName="parSh" presStyleLbl="node1" presStyleIdx="3" presStyleCnt="4" custScaleX="117693" custScaleY="107151"/>
      <dgm:spPr/>
      <dgm:t>
        <a:bodyPr/>
        <a:lstStyle/>
        <a:p>
          <a:endParaRPr lang="en-US"/>
        </a:p>
      </dgm:t>
    </dgm:pt>
    <dgm:pt modelId="{29B8A66D-4241-4D09-816E-72575D90F692}" type="pres">
      <dgm:prSet presAssocID="{23D426AC-C1BF-438C-86E4-4DAEC0AA4FB9}" presName="desTx" presStyleLbl="fgAcc1" presStyleIdx="3" presStyleCnt="4" custScaleX="123977" custScaleY="9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7E2852-20C5-4F64-BED1-15D9D9EC695C}" type="presOf" srcId="{289ADC2B-6469-4F85-B9B5-32216A2E39E4}" destId="{A480F887-9C7A-45C6-A222-AC07C6C83E99}" srcOrd="0" destOrd="1" presId="urn:microsoft.com/office/officeart/2005/8/layout/process3"/>
    <dgm:cxn modelId="{D4C2127E-FAF2-49C7-842A-F1EC58941414}" type="presOf" srcId="{EBB36446-5773-4E15-9AD1-C904E3EE2ED9}" destId="{B3C0F552-528E-4115-A328-EC2445CE732F}" srcOrd="1" destOrd="0" presId="urn:microsoft.com/office/officeart/2005/8/layout/process3"/>
    <dgm:cxn modelId="{5300494A-0A3F-4D91-87EE-9B8BA0ED2D9F}" type="presOf" srcId="{10DC2039-7CC3-4275-A201-6C1F69B9C002}" destId="{C1D2B72D-A1EB-4A44-BF90-35D068C5583C}" srcOrd="0" destOrd="1" presId="urn:microsoft.com/office/officeart/2005/8/layout/process3"/>
    <dgm:cxn modelId="{A6971FF3-E84C-4102-A1E2-011BB8E91D32}" type="presOf" srcId="{23D426AC-C1BF-438C-86E4-4DAEC0AA4FB9}" destId="{C7CA810E-969F-45BA-B9C7-1281A812AB35}" srcOrd="0" destOrd="0" presId="urn:microsoft.com/office/officeart/2005/8/layout/process3"/>
    <dgm:cxn modelId="{EE5D61DE-9BA5-4115-AB37-284414AFFAD5}" srcId="{EBB36446-5773-4E15-9AD1-C904E3EE2ED9}" destId="{443D6833-5A21-43F4-9F3E-D63CB00D5270}" srcOrd="0" destOrd="0" parTransId="{5472EDA4-5E10-4F31-9A6A-9C687C0D814C}" sibTransId="{51C1314D-4163-49BA-9AD4-B6E99D2216F4}"/>
    <dgm:cxn modelId="{4557F4AB-1801-4C90-8F84-41FBAF593F32}" type="presOf" srcId="{D5F9F485-D081-46B5-AB06-B914F77D3F57}" destId="{AAB601D6-F9BE-47B7-BE36-F991AF85E4BE}" srcOrd="1" destOrd="0" presId="urn:microsoft.com/office/officeart/2005/8/layout/process3"/>
    <dgm:cxn modelId="{09582B4F-C803-40ED-8825-732131D6D8B7}" srcId="{23D426AC-C1BF-438C-86E4-4DAEC0AA4FB9}" destId="{8953BC5D-4BD9-4CC0-A4CA-5CCBFFABBA1D}" srcOrd="0" destOrd="0" parTransId="{DA78A59F-FCDB-4B49-88D1-8BE7C185E731}" sibTransId="{49D4D1D3-108C-46F5-8199-D11E86E22E93}"/>
    <dgm:cxn modelId="{C0AA3B25-DCC1-4904-B12C-7BD57AF5CC53}" type="presOf" srcId="{58D69EB2-BE1B-46E9-83CD-EEC9EF9FB5B2}" destId="{4E40F031-4D3E-4940-A1C4-EDDB67CD9E65}" srcOrd="0" destOrd="0" presId="urn:microsoft.com/office/officeart/2005/8/layout/process3"/>
    <dgm:cxn modelId="{98DAC71B-8D39-4AF8-A10A-A898E7BFE657}" srcId="{58D69EB2-BE1B-46E9-83CD-EEC9EF9FB5B2}" destId="{23D426AC-C1BF-438C-86E4-4DAEC0AA4FB9}" srcOrd="3" destOrd="0" parTransId="{4A35DE01-4E6B-414B-8523-783D1DE4A6D6}" sibTransId="{530E6E6A-13A4-4A14-8AD9-4DE375D8BC30}"/>
    <dgm:cxn modelId="{7B568104-A1F6-4950-A85D-C07B545EC5F7}" srcId="{FDA77E96-87FE-494B-B158-02C385AEF401}" destId="{2BDC8623-F92A-445E-83BC-588656DAD4D4}" srcOrd="0" destOrd="0" parTransId="{E030EBFB-4147-440A-97D6-C7F595D30BD5}" sibTransId="{5A338E17-40B4-40CC-BED0-8C5F0BFEE424}"/>
    <dgm:cxn modelId="{E3039451-7958-47F3-8AD9-2CD1FCEAB67A}" type="presOf" srcId="{A85942AD-A8C0-4638-BADB-75A53378ADEF}" destId="{E0156A98-5D2D-4476-AECB-A7835B6EF207}" srcOrd="0" destOrd="1" presId="urn:microsoft.com/office/officeart/2005/8/layout/process3"/>
    <dgm:cxn modelId="{D4A15D90-A863-4FDB-A3CF-E114A96B49E1}" type="presOf" srcId="{EE6D4ACD-C000-464D-8C0F-1002A3DDFC70}" destId="{79B60BF2-ACD8-40D8-8B48-C741DBC711D8}" srcOrd="0" destOrd="0" presId="urn:microsoft.com/office/officeart/2005/8/layout/process3"/>
    <dgm:cxn modelId="{349BE882-DD8D-47E3-B9AC-7F92BEE5F514}" srcId="{3C6CA7CD-0D25-4885-82BC-791F5D9D6BB0}" destId="{289ADC2B-6469-4F85-B9B5-32216A2E39E4}" srcOrd="1" destOrd="0" parTransId="{DDAB04E6-5ED7-401E-BD71-397E9FEE6E70}" sibTransId="{32E75FEB-4D52-4983-A4A3-C0B15E81CB79}"/>
    <dgm:cxn modelId="{1B8CE9A3-4EAA-429E-B35C-DA7E3374F6D7}" type="presOf" srcId="{23D426AC-C1BF-438C-86E4-4DAEC0AA4FB9}" destId="{2D67DCCA-08BC-46B3-A02C-8C33F9FFA2E9}" srcOrd="1" destOrd="0" presId="urn:microsoft.com/office/officeart/2005/8/layout/process3"/>
    <dgm:cxn modelId="{E58211B6-B6A5-4D0F-AB19-E2EA32786752}" srcId="{EBB36446-5773-4E15-9AD1-C904E3EE2ED9}" destId="{10DC2039-7CC3-4275-A201-6C1F69B9C002}" srcOrd="1" destOrd="0" parTransId="{5812EA5A-E715-4D9E-885D-A9E02A2EF638}" sibTransId="{97A4FCD8-E0FC-47E3-864E-742D22091BB1}"/>
    <dgm:cxn modelId="{01ACC16A-30D9-4534-8CFE-EE1E1A5B7EFA}" srcId="{FDA77E96-87FE-494B-B158-02C385AEF401}" destId="{A85942AD-A8C0-4638-BADB-75A53378ADEF}" srcOrd="1" destOrd="0" parTransId="{14313C8F-51BD-41D6-A82E-A1907130CB2A}" sibTransId="{901FA227-4926-4F38-9E1C-78E790E1D574}"/>
    <dgm:cxn modelId="{319A27EB-609F-4DA9-B003-EAEC6CB36EBA}" type="presOf" srcId="{43DCA5AA-A908-4CED-AC00-A2FAD17158BA}" destId="{4DC0D3F5-3494-4B29-AEE9-68BE7E6F735C}" srcOrd="1" destOrd="0" presId="urn:microsoft.com/office/officeart/2005/8/layout/process3"/>
    <dgm:cxn modelId="{D693DDBC-F240-40F4-9FA0-A79F3684D87B}" type="presOf" srcId="{EBB36446-5773-4E15-9AD1-C904E3EE2ED9}" destId="{0079AC67-C146-41D4-86CF-A209D6A1127B}" srcOrd="0" destOrd="0" presId="urn:microsoft.com/office/officeart/2005/8/layout/process3"/>
    <dgm:cxn modelId="{9C4DB93E-71DB-4082-8D16-88861CC1A54C}" type="presOf" srcId="{D5F9F485-D081-46B5-AB06-B914F77D3F57}" destId="{E8CFD8C7-A2EC-4E04-AE44-206CAC2387E2}" srcOrd="0" destOrd="0" presId="urn:microsoft.com/office/officeart/2005/8/layout/process3"/>
    <dgm:cxn modelId="{05E25335-3654-4905-8FE5-92DAEB499E06}" srcId="{58D69EB2-BE1B-46E9-83CD-EEC9EF9FB5B2}" destId="{3C6CA7CD-0D25-4885-82BC-791F5D9D6BB0}" srcOrd="2" destOrd="0" parTransId="{8E30B6B8-1352-4937-9EFE-220E2331844E}" sibTransId="{D5F9F485-D081-46B5-AB06-B914F77D3F57}"/>
    <dgm:cxn modelId="{0F2E54FE-1F83-4614-922F-955D6E0927ED}" type="presOf" srcId="{EE6D4ACD-C000-464D-8C0F-1002A3DDFC70}" destId="{1619E930-D59D-4B40-B391-2567E1DC87F1}" srcOrd="1" destOrd="0" presId="urn:microsoft.com/office/officeart/2005/8/layout/process3"/>
    <dgm:cxn modelId="{924F840A-6704-43B9-820F-C0DB49BB1A9C}" type="presOf" srcId="{FDA77E96-87FE-494B-B158-02C385AEF401}" destId="{55F473D8-AAB4-467F-ADDE-218FC76B6675}" srcOrd="1" destOrd="0" presId="urn:microsoft.com/office/officeart/2005/8/layout/process3"/>
    <dgm:cxn modelId="{035251C4-5BD0-4F6C-AD26-3C7DD01ED702}" type="presOf" srcId="{43DCA5AA-A908-4CED-AC00-A2FAD17158BA}" destId="{0DF5BFF4-B6A1-4556-A830-1F63A28CBA88}" srcOrd="0" destOrd="0" presId="urn:microsoft.com/office/officeart/2005/8/layout/process3"/>
    <dgm:cxn modelId="{C33FA0CC-B733-4F78-B6E8-EBF86FB75E04}" type="presOf" srcId="{3C6CA7CD-0D25-4885-82BC-791F5D9D6BB0}" destId="{47EAB6A1-B55A-4CF3-8D7B-B77EEA111FD7}" srcOrd="0" destOrd="0" presId="urn:microsoft.com/office/officeart/2005/8/layout/process3"/>
    <dgm:cxn modelId="{B8631D7A-BBDC-4472-978F-E09E33854D0C}" type="presOf" srcId="{443D6833-5A21-43F4-9F3E-D63CB00D5270}" destId="{C1D2B72D-A1EB-4A44-BF90-35D068C5583C}" srcOrd="0" destOrd="0" presId="urn:microsoft.com/office/officeart/2005/8/layout/process3"/>
    <dgm:cxn modelId="{18D7BC58-931F-454D-B359-D4CB40EF5EB6}" srcId="{3C6CA7CD-0D25-4885-82BC-791F5D9D6BB0}" destId="{8032C29D-6EA4-4331-9308-4A172D896F50}" srcOrd="0" destOrd="0" parTransId="{F503F629-4531-4B05-9BE6-3222C4726E7E}" sibTransId="{5B48A887-82FA-4CC8-8206-30582D14667F}"/>
    <dgm:cxn modelId="{4B977D21-9D1A-4976-9D8F-A5728509D9DD}" srcId="{58D69EB2-BE1B-46E9-83CD-EEC9EF9FB5B2}" destId="{EBB36446-5773-4E15-9AD1-C904E3EE2ED9}" srcOrd="1" destOrd="0" parTransId="{5ECF9631-7BF4-46A6-83F8-412CADBBF336}" sibTransId="{43DCA5AA-A908-4CED-AC00-A2FAD17158BA}"/>
    <dgm:cxn modelId="{199A5F60-A99D-4FAB-A3F7-6F9F738CBAD5}" type="presOf" srcId="{8953BC5D-4BD9-4CC0-A4CA-5CCBFFABBA1D}" destId="{29B8A66D-4241-4D09-816E-72575D90F692}" srcOrd="0" destOrd="0" presId="urn:microsoft.com/office/officeart/2005/8/layout/process3"/>
    <dgm:cxn modelId="{B42E1129-4689-4C07-81C1-E9A9F48110AC}" type="presOf" srcId="{FDA77E96-87FE-494B-B158-02C385AEF401}" destId="{9CBBFF49-0425-4023-B869-A96247983C29}" srcOrd="0" destOrd="0" presId="urn:microsoft.com/office/officeart/2005/8/layout/process3"/>
    <dgm:cxn modelId="{CB6409A8-4B62-41B6-BBEC-EBE711AF3470}" srcId="{58D69EB2-BE1B-46E9-83CD-EEC9EF9FB5B2}" destId="{FDA77E96-87FE-494B-B158-02C385AEF401}" srcOrd="0" destOrd="0" parTransId="{9D540591-5728-44DB-A477-F56B87EFF814}" sibTransId="{EE6D4ACD-C000-464D-8C0F-1002A3DDFC70}"/>
    <dgm:cxn modelId="{79338BBF-3EE2-4D8B-8F76-D20B6DA2E864}" type="presOf" srcId="{2BDC8623-F92A-445E-83BC-588656DAD4D4}" destId="{E0156A98-5D2D-4476-AECB-A7835B6EF207}" srcOrd="0" destOrd="0" presId="urn:microsoft.com/office/officeart/2005/8/layout/process3"/>
    <dgm:cxn modelId="{1F851130-9A9F-43E6-91AA-6E317F3359A6}" type="presOf" srcId="{F5FAC566-2C9E-4751-9509-70F883C05504}" destId="{29B8A66D-4241-4D09-816E-72575D90F692}" srcOrd="0" destOrd="1" presId="urn:microsoft.com/office/officeart/2005/8/layout/process3"/>
    <dgm:cxn modelId="{7D2AAF04-F2A3-4137-94E5-64D9EE5682A5}" srcId="{23D426AC-C1BF-438C-86E4-4DAEC0AA4FB9}" destId="{F5FAC566-2C9E-4751-9509-70F883C05504}" srcOrd="1" destOrd="0" parTransId="{EAF7350D-D5CC-4E32-9413-990C691CBEAD}" sibTransId="{2311E77E-EA11-4086-BC72-EDEF41ADB894}"/>
    <dgm:cxn modelId="{18F12B50-7831-4F87-88A1-22FC955ED532}" type="presOf" srcId="{8032C29D-6EA4-4331-9308-4A172D896F50}" destId="{A480F887-9C7A-45C6-A222-AC07C6C83E99}" srcOrd="0" destOrd="0" presId="urn:microsoft.com/office/officeart/2005/8/layout/process3"/>
    <dgm:cxn modelId="{D2F452AE-E10F-4855-AAC3-BD53BC99E40E}" type="presOf" srcId="{3C6CA7CD-0D25-4885-82BC-791F5D9D6BB0}" destId="{194FF96F-9406-42B8-B108-921D282C1156}" srcOrd="1" destOrd="0" presId="urn:microsoft.com/office/officeart/2005/8/layout/process3"/>
    <dgm:cxn modelId="{98B6EFE7-702B-4354-8E7C-75B9ACE0B279}" type="presParOf" srcId="{4E40F031-4D3E-4940-A1C4-EDDB67CD9E65}" destId="{9E99A8C5-FE8C-4776-99D9-C339389BABCF}" srcOrd="0" destOrd="0" presId="urn:microsoft.com/office/officeart/2005/8/layout/process3"/>
    <dgm:cxn modelId="{77B9B899-231F-418B-BE58-16B98B60B8F6}" type="presParOf" srcId="{9E99A8C5-FE8C-4776-99D9-C339389BABCF}" destId="{9CBBFF49-0425-4023-B869-A96247983C29}" srcOrd="0" destOrd="0" presId="urn:microsoft.com/office/officeart/2005/8/layout/process3"/>
    <dgm:cxn modelId="{ABA29FAD-0A68-4B7E-8ECD-5ECB86ACDF7C}" type="presParOf" srcId="{9E99A8C5-FE8C-4776-99D9-C339389BABCF}" destId="{55F473D8-AAB4-467F-ADDE-218FC76B6675}" srcOrd="1" destOrd="0" presId="urn:microsoft.com/office/officeart/2005/8/layout/process3"/>
    <dgm:cxn modelId="{6C41FBF3-EEB6-4A39-80A4-227A6D3634E9}" type="presParOf" srcId="{9E99A8C5-FE8C-4776-99D9-C339389BABCF}" destId="{E0156A98-5D2D-4476-AECB-A7835B6EF207}" srcOrd="2" destOrd="0" presId="urn:microsoft.com/office/officeart/2005/8/layout/process3"/>
    <dgm:cxn modelId="{C552CD98-7F8B-4469-90DA-F6723021581D}" type="presParOf" srcId="{4E40F031-4D3E-4940-A1C4-EDDB67CD9E65}" destId="{79B60BF2-ACD8-40D8-8B48-C741DBC711D8}" srcOrd="1" destOrd="0" presId="urn:microsoft.com/office/officeart/2005/8/layout/process3"/>
    <dgm:cxn modelId="{46A9B9E8-608A-4A6E-A834-EEF3108F2F40}" type="presParOf" srcId="{79B60BF2-ACD8-40D8-8B48-C741DBC711D8}" destId="{1619E930-D59D-4B40-B391-2567E1DC87F1}" srcOrd="0" destOrd="0" presId="urn:microsoft.com/office/officeart/2005/8/layout/process3"/>
    <dgm:cxn modelId="{28605076-F376-4E3F-A0C1-14AEB93A8BF4}" type="presParOf" srcId="{4E40F031-4D3E-4940-A1C4-EDDB67CD9E65}" destId="{FE9ABADA-137F-4B5F-82A7-3BF7F545F378}" srcOrd="2" destOrd="0" presId="urn:microsoft.com/office/officeart/2005/8/layout/process3"/>
    <dgm:cxn modelId="{00E796D9-4DEF-4205-9361-D372E167872D}" type="presParOf" srcId="{FE9ABADA-137F-4B5F-82A7-3BF7F545F378}" destId="{0079AC67-C146-41D4-86CF-A209D6A1127B}" srcOrd="0" destOrd="0" presId="urn:microsoft.com/office/officeart/2005/8/layout/process3"/>
    <dgm:cxn modelId="{780E7787-E6AE-4CF9-80A6-238DD960C1F3}" type="presParOf" srcId="{FE9ABADA-137F-4B5F-82A7-3BF7F545F378}" destId="{B3C0F552-528E-4115-A328-EC2445CE732F}" srcOrd="1" destOrd="0" presId="urn:microsoft.com/office/officeart/2005/8/layout/process3"/>
    <dgm:cxn modelId="{DBD11A6E-0C1D-4933-B331-1BDC0E125C26}" type="presParOf" srcId="{FE9ABADA-137F-4B5F-82A7-3BF7F545F378}" destId="{C1D2B72D-A1EB-4A44-BF90-35D068C5583C}" srcOrd="2" destOrd="0" presId="urn:microsoft.com/office/officeart/2005/8/layout/process3"/>
    <dgm:cxn modelId="{38B49F95-8189-4614-8E82-13BE84330183}" type="presParOf" srcId="{4E40F031-4D3E-4940-A1C4-EDDB67CD9E65}" destId="{0DF5BFF4-B6A1-4556-A830-1F63A28CBA88}" srcOrd="3" destOrd="0" presId="urn:microsoft.com/office/officeart/2005/8/layout/process3"/>
    <dgm:cxn modelId="{6F9BFDC5-979E-492A-B747-CA7EDFB8B2F7}" type="presParOf" srcId="{0DF5BFF4-B6A1-4556-A830-1F63A28CBA88}" destId="{4DC0D3F5-3494-4B29-AEE9-68BE7E6F735C}" srcOrd="0" destOrd="0" presId="urn:microsoft.com/office/officeart/2005/8/layout/process3"/>
    <dgm:cxn modelId="{09D69B6F-1E85-4457-8CA8-35357E2CD95C}" type="presParOf" srcId="{4E40F031-4D3E-4940-A1C4-EDDB67CD9E65}" destId="{92682EB8-4B7B-4BDB-AC76-D81ADF5708A9}" srcOrd="4" destOrd="0" presId="urn:microsoft.com/office/officeart/2005/8/layout/process3"/>
    <dgm:cxn modelId="{15C3271F-FE76-4C88-8789-BB882E042E51}" type="presParOf" srcId="{92682EB8-4B7B-4BDB-AC76-D81ADF5708A9}" destId="{47EAB6A1-B55A-4CF3-8D7B-B77EEA111FD7}" srcOrd="0" destOrd="0" presId="urn:microsoft.com/office/officeart/2005/8/layout/process3"/>
    <dgm:cxn modelId="{BD706F8A-A1F4-4B22-8405-4B2D62232F3B}" type="presParOf" srcId="{92682EB8-4B7B-4BDB-AC76-D81ADF5708A9}" destId="{194FF96F-9406-42B8-B108-921D282C1156}" srcOrd="1" destOrd="0" presId="urn:microsoft.com/office/officeart/2005/8/layout/process3"/>
    <dgm:cxn modelId="{00BB0E1A-DC77-4612-BC1D-D9F42BA4630A}" type="presParOf" srcId="{92682EB8-4B7B-4BDB-AC76-D81ADF5708A9}" destId="{A480F887-9C7A-45C6-A222-AC07C6C83E99}" srcOrd="2" destOrd="0" presId="urn:microsoft.com/office/officeart/2005/8/layout/process3"/>
    <dgm:cxn modelId="{A55A7B87-86F5-4A46-9891-01ADBC7564A4}" type="presParOf" srcId="{4E40F031-4D3E-4940-A1C4-EDDB67CD9E65}" destId="{E8CFD8C7-A2EC-4E04-AE44-206CAC2387E2}" srcOrd="5" destOrd="0" presId="urn:microsoft.com/office/officeart/2005/8/layout/process3"/>
    <dgm:cxn modelId="{7F4AA6E5-85ED-48F6-A261-FFD4887CB5B3}" type="presParOf" srcId="{E8CFD8C7-A2EC-4E04-AE44-206CAC2387E2}" destId="{AAB601D6-F9BE-47B7-BE36-F991AF85E4BE}" srcOrd="0" destOrd="0" presId="urn:microsoft.com/office/officeart/2005/8/layout/process3"/>
    <dgm:cxn modelId="{C9F0F561-BCB5-4E1F-84B2-B9BDF0E0F1CC}" type="presParOf" srcId="{4E40F031-4D3E-4940-A1C4-EDDB67CD9E65}" destId="{E12573A1-DFAC-4C68-A8AB-CF45CE932A4A}" srcOrd="6" destOrd="0" presId="urn:microsoft.com/office/officeart/2005/8/layout/process3"/>
    <dgm:cxn modelId="{E4AE377D-306C-44F6-89DB-2A33C2D629C2}" type="presParOf" srcId="{E12573A1-DFAC-4C68-A8AB-CF45CE932A4A}" destId="{C7CA810E-969F-45BA-B9C7-1281A812AB35}" srcOrd="0" destOrd="0" presId="urn:microsoft.com/office/officeart/2005/8/layout/process3"/>
    <dgm:cxn modelId="{4C8E677C-102F-483D-93BD-D9B713642851}" type="presParOf" srcId="{E12573A1-DFAC-4C68-A8AB-CF45CE932A4A}" destId="{2D67DCCA-08BC-46B3-A02C-8C33F9FFA2E9}" srcOrd="1" destOrd="0" presId="urn:microsoft.com/office/officeart/2005/8/layout/process3"/>
    <dgm:cxn modelId="{4DB819F3-939D-4C94-9778-FD720E83C271}" type="presParOf" srcId="{E12573A1-DFAC-4C68-A8AB-CF45CE932A4A}" destId="{29B8A66D-4241-4D09-816E-72575D90F6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AF3D1-60CB-4DCC-9A7B-978CED2E19B2}">
      <dsp:nvSpPr>
        <dsp:cNvPr id="0" name=""/>
        <dsp:cNvSpPr/>
      </dsp:nvSpPr>
      <dsp:spPr>
        <a:xfrm>
          <a:off x="0" y="149030"/>
          <a:ext cx="5503747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E5EA4-53F5-4480-B40A-84AA99F2C5F9}">
      <dsp:nvSpPr>
        <dsp:cNvPr id="0" name=""/>
        <dsp:cNvSpPr/>
      </dsp:nvSpPr>
      <dsp:spPr>
        <a:xfrm>
          <a:off x="275187" y="1430"/>
          <a:ext cx="3852622" cy="295200"/>
        </a:xfrm>
        <a:prstGeom prst="roundRec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rgbClr val="1F497D">
              <a:lumMod val="20000"/>
              <a:lumOff val="8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20" tIns="0" rIns="1456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Approved Alternate</a:t>
          </a:r>
          <a:endParaRPr lang="en-US" sz="14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289597" y="15840"/>
        <a:ext cx="3823802" cy="266380"/>
      </dsp:txXfrm>
    </dsp:sp>
    <dsp:sp modelId="{ADFC40A3-AF6B-4A47-ACC5-7F72ED883B3A}">
      <dsp:nvSpPr>
        <dsp:cNvPr id="0" name=""/>
        <dsp:cNvSpPr/>
      </dsp:nvSpPr>
      <dsp:spPr>
        <a:xfrm>
          <a:off x="0" y="602630"/>
          <a:ext cx="5503747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97E87-926C-499F-B164-4A7B754A93DA}">
      <dsp:nvSpPr>
        <dsp:cNvPr id="0" name=""/>
        <dsp:cNvSpPr/>
      </dsp:nvSpPr>
      <dsp:spPr>
        <a:xfrm>
          <a:off x="275187" y="455030"/>
          <a:ext cx="3852622" cy="295200"/>
        </a:xfrm>
        <a:prstGeom prst="roundRec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20" tIns="0" rIns="1456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Life of Need Buy</a:t>
          </a:r>
          <a:endParaRPr lang="en-US" sz="14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289597" y="469440"/>
        <a:ext cx="3823802" cy="266380"/>
      </dsp:txXfrm>
    </dsp:sp>
    <dsp:sp modelId="{466D9342-BB71-4C14-8977-96149AF3A7B0}">
      <dsp:nvSpPr>
        <dsp:cNvPr id="0" name=""/>
        <dsp:cNvSpPr/>
      </dsp:nvSpPr>
      <dsp:spPr>
        <a:xfrm>
          <a:off x="0" y="1056230"/>
          <a:ext cx="5503747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427C7-8BFC-4989-B472-6112CCD64A9C}">
      <dsp:nvSpPr>
        <dsp:cNvPr id="0" name=""/>
        <dsp:cNvSpPr/>
      </dsp:nvSpPr>
      <dsp:spPr>
        <a:xfrm>
          <a:off x="275187" y="908630"/>
          <a:ext cx="3852622" cy="295200"/>
        </a:xfrm>
        <a:prstGeom prst="roundRec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20" tIns="0" rIns="1456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Repair, Refurbishment, Reclamation</a:t>
          </a:r>
          <a:endParaRPr lang="en-US" sz="14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289597" y="923040"/>
        <a:ext cx="3823802" cy="266380"/>
      </dsp:txXfrm>
    </dsp:sp>
    <dsp:sp modelId="{DD356D2D-471B-437B-B3EB-421C097E472D}">
      <dsp:nvSpPr>
        <dsp:cNvPr id="0" name=""/>
        <dsp:cNvSpPr/>
      </dsp:nvSpPr>
      <dsp:spPr>
        <a:xfrm>
          <a:off x="0" y="1509830"/>
          <a:ext cx="5503747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D63F4-9ECE-4514-ADF1-A90C3B8A450D}">
      <dsp:nvSpPr>
        <dsp:cNvPr id="0" name=""/>
        <dsp:cNvSpPr/>
      </dsp:nvSpPr>
      <dsp:spPr>
        <a:xfrm>
          <a:off x="275187" y="1362230"/>
          <a:ext cx="3852622" cy="295200"/>
        </a:xfrm>
        <a:prstGeom prst="roundRec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20" tIns="0" rIns="1456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Extension of production support</a:t>
          </a:r>
        </a:p>
      </dsp:txBody>
      <dsp:txXfrm>
        <a:off x="289597" y="1376640"/>
        <a:ext cx="3823802" cy="266380"/>
      </dsp:txXfrm>
    </dsp:sp>
    <dsp:sp modelId="{8E0108DF-61BA-4001-A389-E52F7B7191DD}">
      <dsp:nvSpPr>
        <dsp:cNvPr id="0" name=""/>
        <dsp:cNvSpPr/>
      </dsp:nvSpPr>
      <dsp:spPr>
        <a:xfrm>
          <a:off x="0" y="1963430"/>
          <a:ext cx="5503747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B4F62-E987-4907-ABC7-1BD550B9957D}">
      <dsp:nvSpPr>
        <dsp:cNvPr id="0" name=""/>
        <dsp:cNvSpPr/>
      </dsp:nvSpPr>
      <dsp:spPr>
        <a:xfrm>
          <a:off x="275187" y="1815830"/>
          <a:ext cx="3852622" cy="295200"/>
        </a:xfrm>
        <a:prstGeom prst="roundRec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20" tIns="0" rIns="1456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Simple substitute</a:t>
          </a:r>
        </a:p>
      </dsp:txBody>
      <dsp:txXfrm>
        <a:off x="289597" y="1830240"/>
        <a:ext cx="3823802" cy="266380"/>
      </dsp:txXfrm>
    </dsp:sp>
    <dsp:sp modelId="{9C5F6B6C-0D38-43DC-9B9D-6DF4D5900E3E}">
      <dsp:nvSpPr>
        <dsp:cNvPr id="0" name=""/>
        <dsp:cNvSpPr/>
      </dsp:nvSpPr>
      <dsp:spPr>
        <a:xfrm>
          <a:off x="0" y="2423225"/>
          <a:ext cx="5503747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4EB20-5715-4DFE-93EE-38FCBDFDD003}">
      <dsp:nvSpPr>
        <dsp:cNvPr id="0" name=""/>
        <dsp:cNvSpPr/>
      </dsp:nvSpPr>
      <dsp:spPr>
        <a:xfrm>
          <a:off x="275187" y="2269430"/>
          <a:ext cx="3852622" cy="295200"/>
        </a:xfrm>
        <a:prstGeom prst="roundRec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20" tIns="0" rIns="1456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Complex Substitute</a:t>
          </a:r>
        </a:p>
      </dsp:txBody>
      <dsp:txXfrm>
        <a:off x="289597" y="2283840"/>
        <a:ext cx="3823802" cy="266380"/>
      </dsp:txXfrm>
    </dsp:sp>
    <dsp:sp modelId="{0BBB92EB-CFF2-4C6E-B955-CBAA5515B0C6}">
      <dsp:nvSpPr>
        <dsp:cNvPr id="0" name=""/>
        <dsp:cNvSpPr/>
      </dsp:nvSpPr>
      <dsp:spPr>
        <a:xfrm>
          <a:off x="0" y="2870631"/>
          <a:ext cx="5503747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872EA-B94B-4F6C-895D-486778C26E70}">
      <dsp:nvSpPr>
        <dsp:cNvPr id="0" name=""/>
        <dsp:cNvSpPr/>
      </dsp:nvSpPr>
      <dsp:spPr>
        <a:xfrm>
          <a:off x="275187" y="2723030"/>
          <a:ext cx="3852622" cy="295200"/>
        </a:xfrm>
        <a:prstGeom prst="roundRec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20" tIns="0" rIns="1456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Development of a new item or source</a:t>
          </a:r>
        </a:p>
      </dsp:txBody>
      <dsp:txXfrm>
        <a:off x="289597" y="2737440"/>
        <a:ext cx="3823802" cy="266380"/>
      </dsp:txXfrm>
    </dsp:sp>
    <dsp:sp modelId="{B21B158F-C665-45FE-8129-CBC1B0C8534F}">
      <dsp:nvSpPr>
        <dsp:cNvPr id="0" name=""/>
        <dsp:cNvSpPr/>
      </dsp:nvSpPr>
      <dsp:spPr>
        <a:xfrm>
          <a:off x="0" y="3324231"/>
          <a:ext cx="5503747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A873-0BCD-4093-8C3A-5B168D338A05}">
      <dsp:nvSpPr>
        <dsp:cNvPr id="0" name=""/>
        <dsp:cNvSpPr/>
      </dsp:nvSpPr>
      <dsp:spPr>
        <a:xfrm>
          <a:off x="275187" y="3176631"/>
          <a:ext cx="3852622" cy="295200"/>
        </a:xfrm>
        <a:prstGeom prst="roundRec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20" tIns="0" rIns="1456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Redesign – Complex/System Replacement</a:t>
          </a:r>
        </a:p>
      </dsp:txBody>
      <dsp:txXfrm>
        <a:off x="289597" y="3191041"/>
        <a:ext cx="3823802" cy="266380"/>
      </dsp:txXfrm>
    </dsp:sp>
    <dsp:sp modelId="{D1CB7790-7BBD-42DC-917D-A99F402E425D}">
      <dsp:nvSpPr>
        <dsp:cNvPr id="0" name=""/>
        <dsp:cNvSpPr/>
      </dsp:nvSpPr>
      <dsp:spPr>
        <a:xfrm>
          <a:off x="0" y="3779262"/>
          <a:ext cx="5503747" cy="25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68787-9F7B-4077-A25E-A6F10CF1BA47}">
      <dsp:nvSpPr>
        <dsp:cNvPr id="0" name=""/>
        <dsp:cNvSpPr/>
      </dsp:nvSpPr>
      <dsp:spPr>
        <a:xfrm>
          <a:off x="275187" y="3621764"/>
          <a:ext cx="3852622" cy="295200"/>
        </a:xfrm>
        <a:prstGeom prst="roundRect">
          <a:avLst/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620" tIns="0" rIns="1456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Redesign – Next Higher Assembly</a:t>
          </a:r>
        </a:p>
      </dsp:txBody>
      <dsp:txXfrm>
        <a:off x="289597" y="3636174"/>
        <a:ext cx="3823802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473D8-AAB4-467F-ADDE-218FC76B6675}">
      <dsp:nvSpPr>
        <dsp:cNvPr id="0" name=""/>
        <dsp:cNvSpPr/>
      </dsp:nvSpPr>
      <dsp:spPr>
        <a:xfrm>
          <a:off x="7947" y="664853"/>
          <a:ext cx="1444591" cy="72950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Phase I: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Candidate Selection</a:t>
          </a:r>
          <a:endParaRPr lang="en-US" sz="1000" kern="1200" dirty="0"/>
        </a:p>
      </dsp:txBody>
      <dsp:txXfrm>
        <a:off x="7947" y="664853"/>
        <a:ext cx="1444591" cy="486335"/>
      </dsp:txXfrm>
    </dsp:sp>
    <dsp:sp modelId="{E0156A98-5D2D-4476-AECB-A7835B6EF207}">
      <dsp:nvSpPr>
        <dsp:cNvPr id="0" name=""/>
        <dsp:cNvSpPr/>
      </dsp:nvSpPr>
      <dsp:spPr>
        <a:xfrm>
          <a:off x="220781" y="1247704"/>
          <a:ext cx="1521723" cy="2745802"/>
        </a:xfrm>
        <a:prstGeom prst="roundRect">
          <a:avLst>
            <a:gd name="adj" fmla="val 10000"/>
          </a:avLst>
        </a:prstGeom>
        <a:solidFill>
          <a:srgbClr val="D1F3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Collect and assess initial data to determine if the part might be a good candidate for reverse engineering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Ensure there is an enduring need or enough potential cost savings to pay for the RE effort</a:t>
          </a:r>
          <a:endParaRPr lang="en-US" sz="1200" kern="1200" dirty="0"/>
        </a:p>
      </dsp:txBody>
      <dsp:txXfrm>
        <a:off x="265351" y="1292274"/>
        <a:ext cx="1432583" cy="2656662"/>
      </dsp:txXfrm>
    </dsp:sp>
    <dsp:sp modelId="{79B60BF2-ACD8-40D8-8B48-C741DBC711D8}">
      <dsp:nvSpPr>
        <dsp:cNvPr id="0" name=""/>
        <dsp:cNvSpPr/>
      </dsp:nvSpPr>
      <dsp:spPr>
        <a:xfrm>
          <a:off x="1648253" y="755224"/>
          <a:ext cx="414914" cy="3055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648253" y="816343"/>
        <a:ext cx="323236" cy="183355"/>
      </dsp:txXfrm>
    </dsp:sp>
    <dsp:sp modelId="{B3C0F552-528E-4115-A328-EC2445CE732F}">
      <dsp:nvSpPr>
        <dsp:cNvPr id="0" name=""/>
        <dsp:cNvSpPr/>
      </dsp:nvSpPr>
      <dsp:spPr>
        <a:xfrm>
          <a:off x="2235396" y="664853"/>
          <a:ext cx="1444591" cy="72950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Phase II: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Project Development</a:t>
          </a:r>
          <a:endParaRPr lang="en-US" sz="1000" kern="1200" dirty="0"/>
        </a:p>
      </dsp:txBody>
      <dsp:txXfrm>
        <a:off x="2235396" y="664853"/>
        <a:ext cx="1444591" cy="486335"/>
      </dsp:txXfrm>
    </dsp:sp>
    <dsp:sp modelId="{C1D2B72D-A1EB-4A44-BF90-35D068C5583C}">
      <dsp:nvSpPr>
        <dsp:cNvPr id="0" name=""/>
        <dsp:cNvSpPr/>
      </dsp:nvSpPr>
      <dsp:spPr>
        <a:xfrm>
          <a:off x="2448230" y="1247704"/>
          <a:ext cx="1521723" cy="2745802"/>
        </a:xfrm>
        <a:prstGeom prst="roundRect">
          <a:avLst>
            <a:gd name="adj" fmla="val 10000"/>
          </a:avLst>
        </a:prstGeom>
        <a:solidFill>
          <a:srgbClr val="D1F3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Obtain additional cost &amp; technical information about the part to determine the scope of the RE effort.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Develop RE  management plan and obtain authorization and funding.</a:t>
          </a:r>
          <a:endParaRPr lang="en-US" sz="1200" kern="1200" dirty="0"/>
        </a:p>
      </dsp:txBody>
      <dsp:txXfrm>
        <a:off x="2492800" y="1292274"/>
        <a:ext cx="1432583" cy="2656662"/>
      </dsp:txXfrm>
    </dsp:sp>
    <dsp:sp modelId="{0DF5BFF4-B6A1-4556-A830-1F63A28CBA88}">
      <dsp:nvSpPr>
        <dsp:cNvPr id="0" name=""/>
        <dsp:cNvSpPr/>
      </dsp:nvSpPr>
      <dsp:spPr>
        <a:xfrm>
          <a:off x="3875702" y="755224"/>
          <a:ext cx="414914" cy="3055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3875702" y="816343"/>
        <a:ext cx="323236" cy="183355"/>
      </dsp:txXfrm>
    </dsp:sp>
    <dsp:sp modelId="{194FF96F-9406-42B8-B108-921D282C1156}">
      <dsp:nvSpPr>
        <dsp:cNvPr id="0" name=""/>
        <dsp:cNvSpPr/>
      </dsp:nvSpPr>
      <dsp:spPr>
        <a:xfrm>
          <a:off x="4462845" y="664853"/>
          <a:ext cx="1444591" cy="72950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Phase III: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Implementation</a:t>
          </a:r>
          <a:endParaRPr lang="en-US" sz="1000" kern="1200" dirty="0"/>
        </a:p>
      </dsp:txBody>
      <dsp:txXfrm>
        <a:off x="4462845" y="664853"/>
        <a:ext cx="1444591" cy="486335"/>
      </dsp:txXfrm>
    </dsp:sp>
    <dsp:sp modelId="{A480F887-9C7A-45C6-A222-AC07C6C83E99}">
      <dsp:nvSpPr>
        <dsp:cNvPr id="0" name=""/>
        <dsp:cNvSpPr/>
      </dsp:nvSpPr>
      <dsp:spPr>
        <a:xfrm>
          <a:off x="4675680" y="1247704"/>
          <a:ext cx="1521723" cy="2745802"/>
        </a:xfrm>
        <a:prstGeom prst="roundRect">
          <a:avLst>
            <a:gd name="adj" fmla="val 10000"/>
          </a:avLst>
        </a:prstGeom>
        <a:solidFill>
          <a:srgbClr val="D1F3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Develop the missing data required to complete a Level 3 TDP. 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Fabricate and test prototype to ensure compliance with original specification.</a:t>
          </a:r>
          <a:endParaRPr lang="en-US" sz="1200" kern="1200" dirty="0"/>
        </a:p>
      </dsp:txBody>
      <dsp:txXfrm>
        <a:off x="4720250" y="1292274"/>
        <a:ext cx="1432583" cy="2656662"/>
      </dsp:txXfrm>
    </dsp:sp>
    <dsp:sp modelId="{E8CFD8C7-A2EC-4E04-AE44-206CAC2387E2}">
      <dsp:nvSpPr>
        <dsp:cNvPr id="0" name=""/>
        <dsp:cNvSpPr/>
      </dsp:nvSpPr>
      <dsp:spPr>
        <a:xfrm>
          <a:off x="6103152" y="755224"/>
          <a:ext cx="414914" cy="3055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6103152" y="816343"/>
        <a:ext cx="323236" cy="183355"/>
      </dsp:txXfrm>
    </dsp:sp>
    <dsp:sp modelId="{2D67DCCA-08BC-46B3-A02C-8C33F9FFA2E9}">
      <dsp:nvSpPr>
        <dsp:cNvPr id="0" name=""/>
        <dsp:cNvSpPr/>
      </dsp:nvSpPr>
      <dsp:spPr>
        <a:xfrm>
          <a:off x="6690295" y="664853"/>
          <a:ext cx="1444591" cy="72950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Phase IV: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Release</a:t>
          </a:r>
          <a:endParaRPr lang="en-US" sz="1000" kern="1200" dirty="0"/>
        </a:p>
      </dsp:txBody>
      <dsp:txXfrm>
        <a:off x="6690295" y="664853"/>
        <a:ext cx="1444591" cy="486335"/>
      </dsp:txXfrm>
    </dsp:sp>
    <dsp:sp modelId="{29B8A66D-4241-4D09-816E-72575D90F692}">
      <dsp:nvSpPr>
        <dsp:cNvPr id="0" name=""/>
        <dsp:cNvSpPr/>
      </dsp:nvSpPr>
      <dsp:spPr>
        <a:xfrm>
          <a:off x="6903129" y="1247704"/>
          <a:ext cx="1521723" cy="2745802"/>
        </a:xfrm>
        <a:prstGeom prst="roundRect">
          <a:avLst>
            <a:gd name="adj" fmla="val 10000"/>
          </a:avLst>
        </a:prstGeom>
        <a:solidFill>
          <a:srgbClr val="D1F3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Complete all required CM documents for release of the TDP.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Drawing package should be uploaded to </a:t>
          </a:r>
          <a:r>
            <a:rPr lang="en-US" sz="1200" kern="1200" dirty="0" err="1" smtClean="0"/>
            <a:t>Windchill</a:t>
          </a:r>
          <a:r>
            <a:rPr lang="en-US" sz="1200" kern="1200" dirty="0" smtClean="0"/>
            <a:t> and ILSC/DLA notified of the new release.</a:t>
          </a:r>
          <a:endParaRPr lang="en-US" sz="1200" kern="1200" dirty="0"/>
        </a:p>
      </dsp:txBody>
      <dsp:txXfrm>
        <a:off x="6947699" y="1292274"/>
        <a:ext cx="1432583" cy="265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48767B-A94F-40AC-8CB8-5C8F78FF66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3A6CE9-0BF5-4A11-9839-EBAFBA39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08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0D462-81F5-436A-9582-817CE12F160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0A030-1920-453C-8E8F-5A3BD2E3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3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  <a:r>
              <a:rPr lang="en-US" baseline="0" dirty="0" smtClean="0"/>
              <a:t> definition often gets unnecessarily complicated</a:t>
            </a:r>
          </a:p>
          <a:p>
            <a:r>
              <a:rPr lang="en-US" dirty="0" smtClean="0"/>
              <a:t>It is not purchasing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The data must be complete enough for “anybody” to manufacture</a:t>
            </a:r>
          </a:p>
          <a:p>
            <a:r>
              <a:rPr lang="en-US" baseline="0" dirty="0" smtClean="0"/>
              <a:t>It is complied by physically examining the existing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0A030-1920-453C-8E8F-5A3BD2E3F0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far you deviate from RE determines how much additional</a:t>
            </a:r>
            <a:r>
              <a:rPr lang="en-US" baseline="0" dirty="0" smtClean="0"/>
              <a:t> testing will be required</a:t>
            </a:r>
          </a:p>
          <a:p>
            <a:r>
              <a:rPr lang="en-US" baseline="0" dirty="0" smtClean="0"/>
              <a:t>Logistically, will you need new NSNs, MWOs,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0A030-1920-453C-8E8F-5A3BD2E3F0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7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Reverse engineering is tough on its own</a:t>
            </a:r>
            <a:r>
              <a:rPr lang="en-US" baseline="0" dirty="0" smtClean="0"/>
              <a:t> but as a part of DMSMS it is easier to understand the value it </a:t>
            </a:r>
            <a:r>
              <a:rPr lang="en-US" baseline="0" smtClean="0"/>
              <a:t>can provide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0A030-1920-453C-8E8F-5A3BD2E3F0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mean by holistic system engineering approach.</a:t>
            </a:r>
          </a:p>
          <a:p>
            <a:r>
              <a:rPr lang="en-US" dirty="0" smtClean="0"/>
              <a:t>Consideration</a:t>
            </a:r>
            <a:r>
              <a:rPr lang="en-US" baseline="0" dirty="0" smtClean="0"/>
              <a:t> for alternatives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0A030-1920-453C-8E8F-5A3BD2E3F0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0A030-1920-453C-8E8F-5A3BD2E3F0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2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Reverse</a:t>
            </a:r>
            <a:r>
              <a:rPr lang="en-US" baseline="0" dirty="0" smtClean="0"/>
              <a:t> Engineering project to resolve a DMSMS issue or is it for cost savings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0A030-1920-453C-8E8F-5A3BD2E3F0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72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0A030-1920-453C-8E8F-5A3BD2E3F0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0A030-1920-453C-8E8F-5A3BD2E3F0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9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t Page with ca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996"/>
            <a:ext cx="9144000" cy="6857999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234029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596339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06338" y="2404732"/>
            <a:ext cx="774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ea typeface="ＭＳ Ｐゴシック" charset="-128"/>
              </a:rPr>
              <a:t>U.S. ARMY RESEARCH, DEVELOPMENT AND ENGINEERING COMMAND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88641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93757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4767828" y="1218636"/>
            <a:ext cx="3754079" cy="66326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705" y="1221611"/>
            <a:ext cx="3606800" cy="66326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5"/>
          </p:nvPr>
        </p:nvSpPr>
        <p:spPr>
          <a:xfrm>
            <a:off x="449705" y="2052453"/>
            <a:ext cx="3606800" cy="3962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6"/>
          </p:nvPr>
        </p:nvSpPr>
        <p:spPr>
          <a:xfrm>
            <a:off x="4767827" y="2052453"/>
            <a:ext cx="3754079" cy="3962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1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39948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00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t Page with ca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06338" y="2404732"/>
            <a:ext cx="774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00"/>
                </a:solidFill>
                <a:ea typeface="ＭＳ Ｐゴシック" charset="-128"/>
              </a:rPr>
              <a:t>U.S. ARMY RESEARCH, DEVELOPMENT AND ENGINEERING COMMAND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234029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596339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tx1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88641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92" y="435742"/>
            <a:ext cx="6124607" cy="1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16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2286001"/>
            <a:ext cx="740092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569973"/>
            <a:ext cx="7426325" cy="85407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35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31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4767828" y="1218636"/>
            <a:ext cx="3754079" cy="66326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705" y="1221611"/>
            <a:ext cx="3606800" cy="66326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5"/>
          </p:nvPr>
        </p:nvSpPr>
        <p:spPr>
          <a:xfrm>
            <a:off x="449705" y="2052453"/>
            <a:ext cx="3606800" cy="3962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6"/>
          </p:nvPr>
        </p:nvSpPr>
        <p:spPr>
          <a:xfrm>
            <a:off x="4767827" y="2052453"/>
            <a:ext cx="3754079" cy="3962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8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408823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47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DF378F-AFF9-4445-BA30-D034D1B99B03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A7DAF8-77F2-485E-8005-F2884077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2286001"/>
            <a:ext cx="740092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569973"/>
            <a:ext cx="7426325" cy="85407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52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6193D4-0C49-442E-8DEB-B7CD9000F54B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A7DAF8-77F2-485E-8005-F2884077A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3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st Page with cam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06338" y="2404732"/>
            <a:ext cx="774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00"/>
                </a:solidFill>
                <a:ea typeface="ＭＳ Ｐゴシック" charset="-128"/>
              </a:rPr>
              <a:t>U.S. ARMY RESEARCH, DEVELOPMENT AND ENGINEERING COMMAND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234029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596339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tx1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88641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92" y="435742"/>
            <a:ext cx="6124607" cy="1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45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2286001"/>
            <a:ext cx="740092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569973"/>
            <a:ext cx="7426325" cy="85407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47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08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4767828" y="1218636"/>
            <a:ext cx="3754079" cy="66326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705" y="1221611"/>
            <a:ext cx="3606800" cy="66326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5"/>
          </p:nvPr>
        </p:nvSpPr>
        <p:spPr>
          <a:xfrm>
            <a:off x="449705" y="2052453"/>
            <a:ext cx="3606800" cy="3962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6"/>
          </p:nvPr>
        </p:nvSpPr>
        <p:spPr>
          <a:xfrm>
            <a:off x="4767827" y="2052453"/>
            <a:ext cx="3754079" cy="3962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9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143783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23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47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4767828" y="1218636"/>
            <a:ext cx="3754079" cy="66326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705" y="1221611"/>
            <a:ext cx="3606800" cy="66326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5"/>
          </p:nvPr>
        </p:nvSpPr>
        <p:spPr>
          <a:xfrm>
            <a:off x="449705" y="2052453"/>
            <a:ext cx="3606800" cy="3962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6"/>
          </p:nvPr>
        </p:nvSpPr>
        <p:spPr>
          <a:xfrm>
            <a:off x="4767827" y="2052453"/>
            <a:ext cx="3754079" cy="3962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1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56440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75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t Page with ca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06338" y="2404732"/>
            <a:ext cx="774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00"/>
                </a:solidFill>
                <a:ea typeface="ＭＳ Ｐゴシック" charset="-128"/>
              </a:rPr>
              <a:t>U.S. ARMY RESEARCH, DEVELOPMENT AND ENGINEERING COMMAND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234029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596339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2401693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tx1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88641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192" y="435742"/>
            <a:ext cx="6124607" cy="1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6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2286001"/>
            <a:ext cx="740092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569973"/>
            <a:ext cx="7426325" cy="85407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2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20844" y="274638"/>
            <a:ext cx="556615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555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731886" y="6592392"/>
            <a:ext cx="42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D103F-80C8-4104-B396-731727462289}" type="slidenum">
              <a:rPr lang="en-US" sz="1100" smtClean="0">
                <a:solidFill>
                  <a:srgbClr val="717365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rgbClr val="717365"/>
              </a:solidFill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9" y="207168"/>
            <a:ext cx="2506900" cy="637398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4675" y="6385513"/>
            <a:ext cx="7868355" cy="468489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DISTRIBUTION A.  See first page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71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731886" y="6592392"/>
            <a:ext cx="42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D103F-80C8-4104-B396-731727462289}" type="slidenum">
              <a:rPr lang="en-US" sz="1100" smtClean="0">
                <a:solidFill>
                  <a:srgbClr val="717365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rgbClr val="717365"/>
              </a:solidFill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9" y="207168"/>
            <a:ext cx="2506900" cy="637398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4675" y="6385513"/>
            <a:ext cx="7868355" cy="468489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E.  See first page. / FOR OFFICIAL USE ONLY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731886" y="6592392"/>
            <a:ext cx="42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D103F-80C8-4104-B396-731727462289}" type="slidenum">
              <a:rPr lang="en-US" sz="1100" smtClean="0">
                <a:solidFill>
                  <a:srgbClr val="717365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rgbClr val="717365"/>
              </a:solidFill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9" y="207168"/>
            <a:ext cx="2506900" cy="637398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4675" y="6385513"/>
            <a:ext cx="7868355" cy="468489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DISTRIBUTION A.  See first page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9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731886" y="6592392"/>
            <a:ext cx="42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D103F-80C8-4104-B396-731727462289}" type="slidenum">
              <a:rPr lang="en-US" sz="1100" smtClean="0">
                <a:solidFill>
                  <a:srgbClr val="717365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rgbClr val="717365"/>
              </a:solidFill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9" y="207168"/>
            <a:ext cx="2506900" cy="637398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34675" y="6385513"/>
            <a:ext cx="7868355" cy="468489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DISTRIBUTION A.  See first page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82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G3qmzpqzTAhWq34MKHUhaDOoQjRwIBw&amp;url=http://www.clipartpanda.com/categories/green-dollar-sign-clipart&amp;bvm=bv.152479541,bs.1,d.cGc&amp;psig=AFQjCNEGzFxCXKjGlifmLW38Z3NxDK6jcA&amp;ust=1492546293696255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61946" y="5235155"/>
            <a:ext cx="505818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ea typeface="ＭＳ Ｐゴシック" charset="-128"/>
              </a:rPr>
              <a:t>DISTRIBUTION A.  Approved for public </a:t>
            </a: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</a:rPr>
              <a:t>release; distribution unlimited.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</a:rPr>
              <a:t>OPSEC </a:t>
            </a:r>
            <a:r>
              <a:rPr lang="en-US" sz="1200" dirty="0" smtClean="0">
                <a:solidFill>
                  <a:srgbClr val="000000"/>
                </a:solidFill>
                <a:ea typeface="ＭＳ Ｐゴシック" charset="-128"/>
              </a:rPr>
              <a:t>#: </a:t>
            </a:r>
            <a:r>
              <a:rPr lang="en-US" sz="1200" dirty="0"/>
              <a:t>OPSEC1711</a:t>
            </a:r>
            <a:endParaRPr lang="en-US" sz="1200" i="1" dirty="0">
              <a:solidFill>
                <a:srgbClr val="00B0F0"/>
              </a:solidFill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Eric Niemasz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Mechanical Engineer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TARDEC – Sustainment DORE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03 DEC 2018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Reverse Engineering for DMSMS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743200" y="3338513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dpad Document" r:id="rId3" imgW="3657600" imgH="181440" progId="WordPad.Document.1">
                  <p:embed/>
                </p:oleObj>
              </mc:Choice>
              <mc:Fallback>
                <p:oleObj name="Wordpad Document" r:id="rId3" imgW="3657600" imgH="18144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3338513"/>
                        <a:ext cx="36576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494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7390" y="1474925"/>
            <a:ext cx="4713997" cy="4542501"/>
          </a:xfrm>
        </p:spPr>
        <p:txBody>
          <a:bodyPr>
            <a:noAutofit/>
          </a:bodyPr>
          <a:lstStyle/>
          <a:p>
            <a:r>
              <a:rPr lang="en-US" sz="1200" dirty="0"/>
              <a:t>1. Potential project is identified</a:t>
            </a:r>
          </a:p>
          <a:p>
            <a:r>
              <a:rPr lang="en-US" sz="1200" dirty="0"/>
              <a:t>2. Collect available data and documentation</a:t>
            </a:r>
          </a:p>
          <a:p>
            <a:r>
              <a:rPr lang="en-US" sz="1200" b="1" dirty="0" smtClean="0"/>
              <a:t>	(</a:t>
            </a:r>
            <a:r>
              <a:rPr lang="en-US" sz="1200" b="1" dirty="0"/>
              <a:t>use template ❶ Data Call Sheet)</a:t>
            </a:r>
          </a:p>
          <a:p>
            <a:r>
              <a:rPr lang="en-US" sz="1200" dirty="0"/>
              <a:t>3. First checkpoint on decision to proceed</a:t>
            </a:r>
          </a:p>
          <a:p>
            <a:r>
              <a:rPr lang="en-US" sz="1200" b="1" dirty="0"/>
              <a:t>	</a:t>
            </a:r>
            <a:r>
              <a:rPr lang="en-US" sz="1200" b="1" dirty="0" smtClean="0"/>
              <a:t>(</a:t>
            </a:r>
            <a:r>
              <a:rPr lang="en-US" sz="1200" b="1" dirty="0"/>
              <a:t>use template ❷ RE </a:t>
            </a:r>
            <a:r>
              <a:rPr lang="en-US" sz="1200" b="1" dirty="0" smtClean="0"/>
              <a:t>Alternatives </a:t>
            </a:r>
            <a:r>
              <a:rPr lang="en-US" sz="1200" b="1" dirty="0"/>
              <a:t>Checklist)</a:t>
            </a:r>
          </a:p>
          <a:p>
            <a:r>
              <a:rPr lang="en-US" sz="1200" b="1" dirty="0" smtClean="0"/>
              <a:t>	&lt;&gt; </a:t>
            </a:r>
            <a:r>
              <a:rPr lang="en-US" sz="1200" b="1" dirty="0"/>
              <a:t>ARE THERE VIABLE ALTERNATIVES TO RE?</a:t>
            </a:r>
          </a:p>
          <a:p>
            <a:r>
              <a:rPr lang="en-US" sz="1200" b="1" dirty="0" smtClean="0"/>
              <a:t>	&lt;&gt; </a:t>
            </a:r>
            <a:r>
              <a:rPr lang="en-US" sz="1200" b="1" dirty="0"/>
              <a:t>DOES IT APPEAR TO BE TECHNICALLY VIABLE?</a:t>
            </a:r>
          </a:p>
          <a:p>
            <a:r>
              <a:rPr lang="en-US" sz="1200" b="1" dirty="0" smtClean="0"/>
              <a:t>	&lt;&gt; </a:t>
            </a:r>
            <a:r>
              <a:rPr lang="en-US" sz="1200" b="1" dirty="0"/>
              <a:t>DOES THE PM CONCUR WITH RE </a:t>
            </a:r>
            <a:r>
              <a:rPr lang="en-US" sz="1200" b="1" dirty="0" smtClean="0"/>
              <a:t>INITITATED?</a:t>
            </a:r>
            <a:endParaRPr lang="en-US" sz="1200" b="1" dirty="0"/>
          </a:p>
          <a:p>
            <a:r>
              <a:rPr lang="en-US" sz="1200" dirty="0"/>
              <a:t>4. Determine missing data requirements</a:t>
            </a:r>
          </a:p>
          <a:p>
            <a:r>
              <a:rPr lang="en-US" sz="1200" dirty="0"/>
              <a:t>5. Develop schedule and cost estimates for the RE effort</a:t>
            </a:r>
          </a:p>
          <a:p>
            <a:r>
              <a:rPr lang="en-US" sz="1200" dirty="0"/>
              <a:t>6. Complete the RE Project Estimate</a:t>
            </a:r>
          </a:p>
          <a:p>
            <a:r>
              <a:rPr lang="en-US" sz="1200" b="1" dirty="0" smtClean="0"/>
              <a:t>	(</a:t>
            </a:r>
            <a:r>
              <a:rPr lang="en-US" sz="1200" b="1" dirty="0"/>
              <a:t>use template ❸ RE Project </a:t>
            </a:r>
            <a:r>
              <a:rPr lang="en-US" sz="1200" b="1" dirty="0" smtClean="0"/>
              <a:t>Estimate</a:t>
            </a:r>
            <a:r>
              <a:rPr lang="en-US" sz="1200" b="1" dirty="0"/>
              <a:t>)</a:t>
            </a:r>
          </a:p>
          <a:p>
            <a:r>
              <a:rPr lang="en-US" sz="1200" dirty="0"/>
              <a:t>7. Decision to proceed to the next phase:</a:t>
            </a:r>
          </a:p>
          <a:p>
            <a:r>
              <a:rPr lang="en-US" sz="1200" dirty="0" smtClean="0"/>
              <a:t>	• </a:t>
            </a:r>
            <a:r>
              <a:rPr lang="en-US" sz="1200" dirty="0"/>
              <a:t>Discuss project with key stakeholders:</a:t>
            </a:r>
          </a:p>
          <a:p>
            <a:r>
              <a:rPr lang="en-US" sz="1200" b="1" dirty="0"/>
              <a:t>TACOM PM/ILSC/DLA</a:t>
            </a:r>
          </a:p>
          <a:p>
            <a:r>
              <a:rPr lang="en-US" sz="1200" b="1" dirty="0" smtClean="0"/>
              <a:t>	&lt;&gt; </a:t>
            </a:r>
            <a:r>
              <a:rPr lang="en-US" sz="1200" b="1" dirty="0"/>
              <a:t>DOES THE PM OFFICE CONCUR WITH RE?</a:t>
            </a:r>
          </a:p>
          <a:p>
            <a:r>
              <a:rPr lang="en-US" sz="1200" b="1" dirty="0" smtClean="0"/>
              <a:t>	&lt;&gt; </a:t>
            </a:r>
            <a:r>
              <a:rPr lang="en-US" sz="1200" b="1" dirty="0"/>
              <a:t>DOES </a:t>
            </a:r>
            <a:r>
              <a:rPr lang="en-US" sz="1200" b="1" dirty="0" smtClean="0"/>
              <a:t>FUNDING </a:t>
            </a:r>
            <a:r>
              <a:rPr lang="en-US" sz="1200" b="1" dirty="0"/>
              <a:t>SOURCE AGREE THIS RE </a:t>
            </a:r>
            <a:r>
              <a:rPr lang="en-US" sz="1200" b="1" dirty="0" smtClean="0"/>
              <a:t>PROJECT?</a:t>
            </a:r>
            <a:endParaRPr lang="en-US" sz="1200" b="1" dirty="0"/>
          </a:p>
          <a:p>
            <a:r>
              <a:rPr lang="en-US" sz="1200" b="1" dirty="0" smtClean="0"/>
              <a:t>	&lt;&gt; </a:t>
            </a:r>
            <a:r>
              <a:rPr lang="en-US" sz="1200" b="1" dirty="0"/>
              <a:t>IPR DECISION TO PROCEED?</a:t>
            </a:r>
            <a:endParaRPr 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20844" y="274638"/>
            <a:ext cx="5566153" cy="8016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200" b="1" dirty="0" smtClean="0"/>
              <a:t>Process Phase </a:t>
            </a:r>
            <a:r>
              <a:rPr lang="en-US" sz="2200" b="1" dirty="0" err="1" smtClean="0"/>
              <a:t>i</a:t>
            </a:r>
            <a:endParaRPr lang="en-US" sz="2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26052" y="1474925"/>
            <a:ext cx="2194792" cy="991004"/>
            <a:chOff x="7947" y="664853"/>
            <a:chExt cx="1444591" cy="729503"/>
          </a:xfrm>
        </p:grpSpPr>
        <p:sp>
          <p:nvSpPr>
            <p:cNvPr id="13" name="Rounded Rectangle 12"/>
            <p:cNvSpPr/>
            <p:nvPr/>
          </p:nvSpPr>
          <p:spPr>
            <a:xfrm>
              <a:off x="7947" y="664853"/>
              <a:ext cx="1444591" cy="72950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7947" y="664853"/>
              <a:ext cx="1444591" cy="486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38100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Phase I: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Candidate Selection</a:t>
              </a:r>
              <a:endParaRPr lang="en-US" sz="1400" b="1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8886" y="2057775"/>
            <a:ext cx="2311980" cy="3730075"/>
            <a:chOff x="220781" y="1247704"/>
            <a:chExt cx="1521723" cy="2745802"/>
          </a:xfrm>
        </p:grpSpPr>
        <p:sp>
          <p:nvSpPr>
            <p:cNvPr id="11" name="Rounded Rectangle 10"/>
            <p:cNvSpPr/>
            <p:nvPr/>
          </p:nvSpPr>
          <p:spPr>
            <a:xfrm>
              <a:off x="220781" y="1247704"/>
              <a:ext cx="1521723" cy="2745802"/>
            </a:xfrm>
            <a:prstGeom prst="roundRect">
              <a:avLst>
                <a:gd name="adj" fmla="val 10000"/>
              </a:avLst>
            </a:prstGeom>
            <a:solidFill>
              <a:srgbClr val="D1F3FF">
                <a:alpha val="89804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265351" y="1292274"/>
              <a:ext cx="1432583" cy="2656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Collect and assess initial data to determine if the part might be a good candidate for reverse engineering</a:t>
              </a:r>
              <a:endParaRPr lang="en-US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Ensure there is an enduring need or enough potential cost savings to pay for the RE effort</a:t>
              </a:r>
              <a:endParaRPr lang="en-US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38924" y="1582091"/>
            <a:ext cx="630386" cy="415137"/>
            <a:chOff x="1648253" y="755224"/>
            <a:chExt cx="414914" cy="305593"/>
          </a:xfrm>
        </p:grpSpPr>
        <p:sp>
          <p:nvSpPr>
            <p:cNvPr id="9" name="Right Arrow 8"/>
            <p:cNvSpPr/>
            <p:nvPr/>
          </p:nvSpPr>
          <p:spPr>
            <a:xfrm>
              <a:off x="1648253" y="755224"/>
              <a:ext cx="414914" cy="3055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1648253" y="816343"/>
              <a:ext cx="323236" cy="18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5607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Impacting Reverse Engineering Viability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 the part DOD’s demand significant enough to be profitable for new commercial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Parts with a large number of subcomponents that must be reverse engineered will take longer and cost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manufacturing process is used to make the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Parts performing a critical mission task might require a large amount of testing to verify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Does it look technically viable with an acceptable level of risk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436" y="4633277"/>
            <a:ext cx="3658236" cy="16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Case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0" y="1228725"/>
            <a:ext cx="8094688" cy="50213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What is the </a:t>
            </a:r>
            <a:r>
              <a:rPr lang="en-US" dirty="0" smtClean="0"/>
              <a:t>magnitude and estimated </a:t>
            </a:r>
            <a:r>
              <a:rPr lang="en-US" dirty="0"/>
              <a:t>cost of the RE effort?</a:t>
            </a:r>
          </a:p>
          <a:p>
            <a:pPr lvl="0"/>
            <a:r>
              <a:rPr lang="en-US" dirty="0"/>
              <a:t>What is the projected life of the need for the product</a:t>
            </a:r>
            <a:r>
              <a:rPr lang="en-US" dirty="0" smtClean="0"/>
              <a:t>?</a:t>
            </a:r>
          </a:p>
          <a:p>
            <a:pPr lvl="0"/>
            <a:r>
              <a:rPr lang="en-US" dirty="0" smtClean="0"/>
              <a:t>Identify additional cost avoidances.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Calculate </a:t>
            </a:r>
            <a:r>
              <a:rPr lang="en-US" dirty="0"/>
              <a:t>Annual </a:t>
            </a:r>
            <a:r>
              <a:rPr lang="en-US" dirty="0" smtClean="0"/>
              <a:t>Demand </a:t>
            </a:r>
            <a:r>
              <a:rPr lang="en-US" dirty="0"/>
              <a:t>Value (</a:t>
            </a:r>
            <a:r>
              <a:rPr lang="en-US" dirty="0" smtClean="0"/>
              <a:t>ADV</a:t>
            </a:r>
            <a:r>
              <a:rPr lang="en-US" dirty="0"/>
              <a:t>):  </a:t>
            </a:r>
            <a:endParaRPr lang="en-US" dirty="0" smtClean="0"/>
          </a:p>
          <a:p>
            <a:pPr marL="914400" lvl="2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part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Number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 used per year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Potential Annual Savings:  </a:t>
            </a:r>
            <a:endParaRPr lang="en-US" dirty="0" smtClean="0"/>
          </a:p>
          <a:p>
            <a:pPr marL="914400" lvl="2" indent="0" algn="ctr">
              <a:spcBef>
                <a:spcPts val="1200"/>
              </a:spcBef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Actual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the part –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the part should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) </a:t>
            </a:r>
          </a:p>
          <a:p>
            <a:pPr marL="914400" lvl="2" indent="0" algn="ctr">
              <a:spcBef>
                <a:spcPts val="1200"/>
              </a:spcBef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Number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units per year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potential LIFETIME COST SAVINGS</a:t>
            </a:r>
          </a:p>
          <a:p>
            <a:pPr marL="914400" lvl="2" indent="0" algn="ctr">
              <a:spcBef>
                <a:spcPts val="1200"/>
              </a:spcBef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Annual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 X Life of the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)  – </a:t>
            </a:r>
          </a:p>
          <a:p>
            <a:pPr marL="914400" lvl="2" indent="0" algn="ctr"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 Development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Phase II Overview: Project Development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64049" y="1627833"/>
            <a:ext cx="4475599" cy="4290645"/>
          </a:xfrm>
        </p:spPr>
        <p:txBody>
          <a:bodyPr>
            <a:normAutofit/>
          </a:bodyPr>
          <a:lstStyle/>
          <a:p>
            <a:r>
              <a:rPr lang="en-US" sz="1200" dirty="0"/>
              <a:t>1. Obtain hardware samples as needed. Evaluate part to validate</a:t>
            </a:r>
          </a:p>
          <a:p>
            <a:r>
              <a:rPr lang="en-US" sz="1200" dirty="0"/>
              <a:t>feasibility assessment.</a:t>
            </a:r>
          </a:p>
          <a:p>
            <a:r>
              <a:rPr lang="en-US" sz="1200" dirty="0"/>
              <a:t>2. Evaluate available technical data to determine what</a:t>
            </a:r>
          </a:p>
          <a:p>
            <a:r>
              <a:rPr lang="en-US" sz="1200" dirty="0"/>
              <a:t>development efforts are needed to reverse engineer this part</a:t>
            </a:r>
          </a:p>
          <a:p>
            <a:r>
              <a:rPr lang="en-US" sz="1200" dirty="0"/>
              <a:t>(engineering and CAD)</a:t>
            </a:r>
          </a:p>
          <a:p>
            <a:r>
              <a:rPr lang="en-US" sz="1200" dirty="0"/>
              <a:t>3. Identify the test and qualification requirements to validate the</a:t>
            </a:r>
          </a:p>
          <a:p>
            <a:r>
              <a:rPr lang="en-US" sz="1200" dirty="0"/>
              <a:t>RE design. Obtain Configuration Control Authority (CCA)</a:t>
            </a:r>
          </a:p>
          <a:p>
            <a:r>
              <a:rPr lang="en-US" sz="1200" dirty="0"/>
              <a:t>concurrence in writing (email is acceptable).</a:t>
            </a:r>
          </a:p>
          <a:p>
            <a:r>
              <a:rPr lang="en-US" sz="1200" dirty="0"/>
              <a:t>4. Complete the Cost Estimation Spreadsheet</a:t>
            </a:r>
          </a:p>
          <a:p>
            <a:pPr marL="228600" lvl="1" indent="0">
              <a:buNone/>
            </a:pPr>
            <a:r>
              <a:rPr lang="en-US" sz="1200" b="1" dirty="0" smtClean="0"/>
              <a:t>(</a:t>
            </a:r>
            <a:r>
              <a:rPr lang="en-US" sz="1200" b="1" dirty="0"/>
              <a:t>use template ❹ Cost </a:t>
            </a:r>
            <a:r>
              <a:rPr lang="en-US" sz="1200" b="1" dirty="0" smtClean="0"/>
              <a:t>Estimation </a:t>
            </a:r>
            <a:r>
              <a:rPr lang="en-US" sz="1200" b="1" dirty="0"/>
              <a:t>Spreadsheet)</a:t>
            </a:r>
          </a:p>
          <a:p>
            <a:r>
              <a:rPr lang="en-US" sz="1200" dirty="0"/>
              <a:t>5. Develop Project Plan and Schedule </a:t>
            </a:r>
            <a:endParaRPr lang="en-US" sz="1200" dirty="0" smtClean="0"/>
          </a:p>
          <a:p>
            <a:pPr marL="228600" lvl="1" indent="0">
              <a:buNone/>
            </a:pPr>
            <a:r>
              <a:rPr lang="en-US" sz="1200" b="1" dirty="0" smtClean="0"/>
              <a:t>(</a:t>
            </a:r>
            <a:r>
              <a:rPr lang="en-US" sz="1200" b="1" dirty="0"/>
              <a:t>use </a:t>
            </a:r>
            <a:r>
              <a:rPr lang="en-US" sz="1200" b="1" dirty="0" smtClean="0"/>
              <a:t>template ❺ </a:t>
            </a:r>
            <a:r>
              <a:rPr lang="en-US" sz="1200" b="1" dirty="0"/>
              <a:t>Project Schedule</a:t>
            </a:r>
            <a:r>
              <a:rPr lang="en-US" sz="1200" b="1" dirty="0" smtClean="0"/>
              <a:t>)</a:t>
            </a:r>
            <a:endParaRPr lang="en-US" sz="1200" b="1" dirty="0"/>
          </a:p>
          <a:p>
            <a:r>
              <a:rPr lang="en-US" sz="1200" dirty="0"/>
              <a:t>6. Complete Reverse Engineering Project Quote </a:t>
            </a:r>
            <a:endParaRPr lang="en-US" sz="1200" dirty="0" smtClean="0"/>
          </a:p>
          <a:p>
            <a:pPr marL="228600" lvl="1" indent="0">
              <a:buNone/>
            </a:pPr>
            <a:r>
              <a:rPr lang="en-US" sz="1200" b="1" dirty="0" smtClean="0"/>
              <a:t>(</a:t>
            </a:r>
            <a:r>
              <a:rPr lang="en-US" sz="1200" b="1" dirty="0"/>
              <a:t>use </a:t>
            </a:r>
            <a:r>
              <a:rPr lang="en-US" sz="1200" b="1" dirty="0" smtClean="0"/>
              <a:t>template ❻ </a:t>
            </a:r>
            <a:r>
              <a:rPr lang="en-US" sz="1200" b="1" dirty="0"/>
              <a:t>RE Project Quote)</a:t>
            </a:r>
          </a:p>
          <a:p>
            <a:r>
              <a:rPr lang="en-US" sz="1200" dirty="0"/>
              <a:t>7. Obtain stakeholder concurrence:</a:t>
            </a:r>
          </a:p>
          <a:p>
            <a:pPr marL="228600" lvl="1" indent="0">
              <a:buNone/>
            </a:pPr>
            <a:r>
              <a:rPr lang="en-US" sz="1200" b="1" dirty="0" smtClean="0"/>
              <a:t>&lt;&gt; </a:t>
            </a:r>
            <a:r>
              <a:rPr lang="en-US" sz="1200" b="1" dirty="0"/>
              <a:t>TECH AUTHORITY APPROVAL?</a:t>
            </a:r>
          </a:p>
          <a:p>
            <a:pPr marL="228600" lvl="1" indent="0">
              <a:buNone/>
            </a:pPr>
            <a:r>
              <a:rPr lang="en-US" sz="1200" b="1" dirty="0" smtClean="0"/>
              <a:t>&lt;&gt; </a:t>
            </a:r>
            <a:r>
              <a:rPr lang="en-US" sz="1200" b="1" dirty="0"/>
              <a:t>FUNDING SOURCE (PM/DLA) APPROVAL?</a:t>
            </a:r>
            <a:endParaRPr lang="en-US" sz="1200" dirty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50466" y="1627833"/>
            <a:ext cx="2002025" cy="956738"/>
            <a:chOff x="2235396" y="664853"/>
            <a:chExt cx="1444591" cy="729503"/>
          </a:xfrm>
        </p:grpSpPr>
        <p:sp>
          <p:nvSpPr>
            <p:cNvPr id="13" name="Rounded Rectangle 12"/>
            <p:cNvSpPr/>
            <p:nvPr/>
          </p:nvSpPr>
          <p:spPr>
            <a:xfrm>
              <a:off x="2235396" y="664853"/>
              <a:ext cx="1444591" cy="72950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235396" y="664853"/>
              <a:ext cx="1444591" cy="486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38100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Phase II: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Project Development</a:t>
              </a:r>
              <a:endParaRPr lang="en-US" sz="140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63300" y="2210684"/>
            <a:ext cx="2108920" cy="3601100"/>
            <a:chOff x="2448230" y="1247704"/>
            <a:chExt cx="1521723" cy="2745802"/>
          </a:xfrm>
        </p:grpSpPr>
        <p:sp>
          <p:nvSpPr>
            <p:cNvPr id="11" name="Rounded Rectangle 10"/>
            <p:cNvSpPr/>
            <p:nvPr/>
          </p:nvSpPr>
          <p:spPr>
            <a:xfrm>
              <a:off x="2448230" y="1247704"/>
              <a:ext cx="1521723" cy="2745802"/>
            </a:xfrm>
            <a:prstGeom prst="roundRect">
              <a:avLst>
                <a:gd name="adj" fmla="val 10000"/>
              </a:avLst>
            </a:prstGeom>
            <a:solidFill>
              <a:srgbClr val="D1F3FF">
                <a:alpha val="89804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2492800" y="1292274"/>
              <a:ext cx="1432583" cy="2656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Obtain additional cost &amp; technical information about the part to determine the scope of the RE effort. </a:t>
              </a:r>
              <a:endParaRPr lang="en-US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Develop RE  management plan and obtain authorization and funding.</a:t>
              </a:r>
              <a:endParaRPr lang="en-US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5446" y="1780674"/>
            <a:ext cx="575020" cy="400783"/>
            <a:chOff x="3875702" y="755224"/>
            <a:chExt cx="414914" cy="305593"/>
          </a:xfrm>
        </p:grpSpPr>
        <p:sp>
          <p:nvSpPr>
            <p:cNvPr id="9" name="Right Arrow 8"/>
            <p:cNvSpPr/>
            <p:nvPr/>
          </p:nvSpPr>
          <p:spPr>
            <a:xfrm>
              <a:off x="3875702" y="755224"/>
              <a:ext cx="414914" cy="3055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3875702" y="816343"/>
              <a:ext cx="323236" cy="18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0569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Phase III Overview:</a:t>
            </a:r>
            <a:br>
              <a:rPr lang="en-US" sz="2200" dirty="0" smtClean="0"/>
            </a:br>
            <a:r>
              <a:rPr lang="en-US" sz="2200" dirty="0" smtClean="0"/>
              <a:t>Project Implementation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87956" y="1694335"/>
            <a:ext cx="4883772" cy="4163192"/>
          </a:xfrm>
        </p:spPr>
        <p:txBody>
          <a:bodyPr>
            <a:normAutofit/>
          </a:bodyPr>
          <a:lstStyle/>
          <a:p>
            <a:r>
              <a:rPr lang="en-US" sz="1200" dirty="0"/>
              <a:t>1. Execute contract actions.</a:t>
            </a:r>
          </a:p>
          <a:p>
            <a:r>
              <a:rPr lang="en-US" sz="1200" dirty="0"/>
              <a:t>2. Determine what documents and drawings are required.</a:t>
            </a:r>
          </a:p>
          <a:p>
            <a:r>
              <a:rPr lang="en-US" sz="1200" dirty="0"/>
              <a:t>3. Request Drawing/ECP Numbers from Configuration</a:t>
            </a:r>
          </a:p>
          <a:p>
            <a:r>
              <a:rPr lang="en-US" sz="1200" dirty="0"/>
              <a:t>Management</a:t>
            </a:r>
          </a:p>
          <a:p>
            <a:r>
              <a:rPr lang="en-US" sz="1200" dirty="0"/>
              <a:t>4. Complete Preliminary technical drawings (Level II or Conceptual</a:t>
            </a:r>
          </a:p>
          <a:p>
            <a:r>
              <a:rPr lang="en-US" sz="1200" dirty="0"/>
              <a:t>Level TDP).</a:t>
            </a:r>
          </a:p>
          <a:p>
            <a:r>
              <a:rPr lang="en-US" sz="1200" dirty="0"/>
              <a:t>5. Conduct Preliminary Design Review with customer</a:t>
            </a:r>
          </a:p>
          <a:p>
            <a:r>
              <a:rPr lang="en-US" sz="1200" dirty="0"/>
              <a:t>6. Fabricate prototype parts from the new TDP</a:t>
            </a:r>
          </a:p>
          <a:p>
            <a:r>
              <a:rPr lang="en-US" sz="1200" dirty="0"/>
              <a:t>7. Test prototype parts to plan to qualify design</a:t>
            </a:r>
          </a:p>
          <a:p>
            <a:r>
              <a:rPr lang="en-US" sz="1200" dirty="0"/>
              <a:t>8. Conduct Final Design Review</a:t>
            </a:r>
          </a:p>
          <a:p>
            <a:pPr marL="228600" lvl="1" indent="0">
              <a:buNone/>
            </a:pPr>
            <a:r>
              <a:rPr lang="en-US" sz="1200" b="1" dirty="0"/>
              <a:t>&lt;&gt; Tech Authority review &amp; written concurrence</a:t>
            </a:r>
          </a:p>
          <a:p>
            <a:r>
              <a:rPr lang="en-US" sz="1200" dirty="0"/>
              <a:t>9. Finalize drawing package prior to release:</a:t>
            </a:r>
          </a:p>
          <a:p>
            <a:r>
              <a:rPr lang="en-US" sz="1200" dirty="0"/>
              <a:t>(a) CAD team/Checker to review drawings conform to TARDEC</a:t>
            </a:r>
          </a:p>
          <a:p>
            <a:r>
              <a:rPr lang="en-US" sz="1200" dirty="0"/>
              <a:t>CAD standards</a:t>
            </a:r>
          </a:p>
          <a:p>
            <a:r>
              <a:rPr lang="en-US" sz="1200" dirty="0"/>
              <a:t>(b) Designate Distribution/ITAR Statement. OPSEC approval for</a:t>
            </a:r>
          </a:p>
          <a:p>
            <a:r>
              <a:rPr lang="en-US" sz="1200" dirty="0"/>
              <a:t>Public (Distribution A will add 1 to 2 weeks to timing).</a:t>
            </a:r>
            <a:endParaRPr lang="en-US" sz="12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07529" y="1583803"/>
            <a:ext cx="1899081" cy="916694"/>
            <a:chOff x="4462845" y="664853"/>
            <a:chExt cx="1444591" cy="729503"/>
          </a:xfrm>
        </p:grpSpPr>
        <p:sp>
          <p:nvSpPr>
            <p:cNvPr id="13" name="Rounded Rectangle 12"/>
            <p:cNvSpPr/>
            <p:nvPr/>
          </p:nvSpPr>
          <p:spPr>
            <a:xfrm>
              <a:off x="4462845" y="664853"/>
              <a:ext cx="1444591" cy="72950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462845" y="664853"/>
              <a:ext cx="1444591" cy="486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38100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Phase III: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Implementation</a:t>
              </a:r>
              <a:endParaRPr lang="en-US" sz="140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0364" y="2166653"/>
            <a:ext cx="2000480" cy="3450375"/>
            <a:chOff x="4675680" y="1247704"/>
            <a:chExt cx="1521723" cy="2745802"/>
          </a:xfrm>
        </p:grpSpPr>
        <p:sp>
          <p:nvSpPr>
            <p:cNvPr id="11" name="Rounded Rectangle 10"/>
            <p:cNvSpPr/>
            <p:nvPr/>
          </p:nvSpPr>
          <p:spPr>
            <a:xfrm>
              <a:off x="4675680" y="1247704"/>
              <a:ext cx="1521723" cy="2745802"/>
            </a:xfrm>
            <a:prstGeom prst="roundRect">
              <a:avLst>
                <a:gd name="adj" fmla="val 10000"/>
              </a:avLst>
            </a:prstGeom>
            <a:solidFill>
              <a:srgbClr val="D1F3FF">
                <a:alpha val="89804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4720250" y="1292274"/>
              <a:ext cx="1432583" cy="2656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Develop the missing data required to complete a Level 3 TDP.  </a:t>
              </a:r>
              <a:endParaRPr lang="en-US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Fabricate and test prototype to ensure compliance with original specification.</a:t>
              </a:r>
              <a:endParaRPr lang="en-US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11877" y="1683224"/>
            <a:ext cx="545453" cy="384008"/>
            <a:chOff x="6103152" y="755224"/>
            <a:chExt cx="414914" cy="305593"/>
          </a:xfrm>
        </p:grpSpPr>
        <p:sp>
          <p:nvSpPr>
            <p:cNvPr id="9" name="Right Arrow 8"/>
            <p:cNvSpPr/>
            <p:nvPr/>
          </p:nvSpPr>
          <p:spPr>
            <a:xfrm>
              <a:off x="6103152" y="755224"/>
              <a:ext cx="414914" cy="3055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6103152" y="816343"/>
              <a:ext cx="323236" cy="183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9167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Phase IV Overview:</a:t>
            </a:r>
            <a:br>
              <a:rPr lang="en-US" sz="2200" dirty="0" smtClean="0"/>
            </a:br>
            <a:r>
              <a:rPr lang="en-US" sz="2200" dirty="0" smtClean="0"/>
              <a:t>Release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13380" y="1544271"/>
            <a:ext cx="5659315" cy="4351338"/>
          </a:xfrm>
        </p:spPr>
        <p:txBody>
          <a:bodyPr>
            <a:noAutofit/>
          </a:bodyPr>
          <a:lstStyle/>
          <a:p>
            <a:r>
              <a:rPr lang="en-US" sz="1200" dirty="0"/>
              <a:t>1. If a new NSN is required, submit the request to PM Logistics</a:t>
            </a:r>
          </a:p>
          <a:p>
            <a:r>
              <a:rPr lang="en-US" sz="1200" dirty="0"/>
              <a:t>(provisioning)</a:t>
            </a:r>
          </a:p>
          <a:p>
            <a:r>
              <a:rPr lang="en-US" sz="1200" dirty="0"/>
              <a:t>2. Initiate release of the TDP through TARDEC Configuration</a:t>
            </a:r>
          </a:p>
          <a:p>
            <a:r>
              <a:rPr lang="en-US" sz="1200" dirty="0"/>
              <a:t>Management (CM) using Templates ❼ ERR and ❽ ECP:</a:t>
            </a:r>
          </a:p>
          <a:p>
            <a:pPr marL="228600" lvl="1" indent="0">
              <a:buNone/>
            </a:pPr>
            <a:r>
              <a:rPr lang="en-US" sz="1200" dirty="0"/>
              <a:t>(a) Request an ERR/ECP number from CM; also request an RE</a:t>
            </a:r>
          </a:p>
          <a:p>
            <a:r>
              <a:rPr lang="en-US" sz="1200" dirty="0"/>
              <a:t>Project number if reverse engineering was not initiated by 339.</a:t>
            </a:r>
          </a:p>
          <a:p>
            <a:pPr marL="228600" lvl="1" indent="0">
              <a:buNone/>
            </a:pPr>
            <a:r>
              <a:rPr lang="en-US" sz="1200" dirty="0"/>
              <a:t>(b) Meet with PM Office Configuration Control Authority (CCA)</a:t>
            </a:r>
          </a:p>
          <a:p>
            <a:r>
              <a:rPr lang="en-US" sz="1200" dirty="0"/>
              <a:t>to sign off on TDP, ERR, ECP</a:t>
            </a:r>
          </a:p>
          <a:p>
            <a:pPr marL="228600" lvl="1" indent="0">
              <a:buNone/>
            </a:pPr>
            <a:r>
              <a:rPr lang="en-US" sz="1200" dirty="0"/>
              <a:t>(c) Review product change and test results with CCA</a:t>
            </a:r>
          </a:p>
          <a:p>
            <a:r>
              <a:rPr lang="en-US" sz="1200" dirty="0"/>
              <a:t>3. After the drawing package is released:</a:t>
            </a:r>
          </a:p>
          <a:p>
            <a:pPr marL="228600" lvl="1" indent="0">
              <a:buNone/>
            </a:pPr>
            <a:r>
              <a:rPr lang="en-US" sz="1200" dirty="0"/>
              <a:t>(a) Ensure TARDEC CM released data into </a:t>
            </a:r>
            <a:r>
              <a:rPr lang="en-US" sz="1200" dirty="0" err="1"/>
              <a:t>Windchill</a:t>
            </a:r>
            <a:endParaRPr lang="en-US" sz="1200" dirty="0"/>
          </a:p>
          <a:p>
            <a:pPr marL="228600" lvl="1" indent="0">
              <a:buNone/>
            </a:pPr>
            <a:r>
              <a:rPr lang="en-US" sz="1200" dirty="0"/>
              <a:t>(b) Request PM Logistics to update the Provisioning data</a:t>
            </a:r>
          </a:p>
          <a:p>
            <a:pPr marL="228600" lvl="1" indent="0">
              <a:buNone/>
            </a:pPr>
            <a:r>
              <a:rPr lang="en-US" sz="1200" dirty="0"/>
              <a:t>(c) Verify in </a:t>
            </a:r>
            <a:r>
              <a:rPr lang="en-US" sz="1200" dirty="0" err="1"/>
              <a:t>WebFLIS</a:t>
            </a:r>
            <a:r>
              <a:rPr lang="en-US" sz="1200" dirty="0"/>
              <a:t> that AMC/AMSC updated to 1G or 2G</a:t>
            </a:r>
          </a:p>
          <a:p>
            <a:r>
              <a:rPr lang="en-US" sz="1200" dirty="0"/>
              <a:t>4. Request TPP from TARDEC Secondary Item Data Management</a:t>
            </a:r>
          </a:p>
          <a:p>
            <a:r>
              <a:rPr lang="en-US" sz="1200" dirty="0"/>
              <a:t>(SIDM). After completed:</a:t>
            </a:r>
          </a:p>
          <a:p>
            <a:pPr marL="228600" lvl="1" indent="0">
              <a:buNone/>
            </a:pPr>
            <a:r>
              <a:rPr lang="en-US" sz="1200" dirty="0"/>
              <a:t>(a) Validate latest tech data is included in TPP </a:t>
            </a:r>
            <a:r>
              <a:rPr lang="en-US" sz="1200" dirty="0" smtClean="0"/>
              <a:t>link</a:t>
            </a:r>
          </a:p>
          <a:p>
            <a:pPr marL="228600" lvl="1" indent="0">
              <a:buNone/>
            </a:pPr>
            <a:r>
              <a:rPr lang="en-US" sz="1200" dirty="0" smtClean="0"/>
              <a:t>(b) Ensure entity listed as Source of Supply (SOS), usually ILSC</a:t>
            </a:r>
          </a:p>
          <a:p>
            <a:r>
              <a:rPr lang="en-US" sz="1200" dirty="0" smtClean="0"/>
              <a:t>or </a:t>
            </a:r>
            <a:r>
              <a:rPr lang="en-US" sz="1200" dirty="0"/>
              <a:t>DLA, is provided the link to </a:t>
            </a:r>
            <a:r>
              <a:rPr lang="en-US" sz="1200" dirty="0" err="1"/>
              <a:t>Windchill</a:t>
            </a:r>
            <a:endParaRPr lang="en-US" sz="1200" dirty="0"/>
          </a:p>
          <a:p>
            <a:r>
              <a:rPr lang="en-US" sz="1200" dirty="0"/>
              <a:t>5. Follow up with customer that funded the project for close‐out</a:t>
            </a:r>
          </a:p>
          <a:p>
            <a:r>
              <a:rPr lang="en-US" sz="1200" dirty="0"/>
              <a:t>6. Update project data on DORE </a:t>
            </a:r>
            <a:r>
              <a:rPr lang="en-US" sz="1200" dirty="0" err="1"/>
              <a:t>Sharepoint</a:t>
            </a:r>
            <a:r>
              <a:rPr lang="en-US" sz="1200" dirty="0"/>
              <a:t> site</a:t>
            </a:r>
            <a:endParaRPr lang="en-US" sz="12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56362" y="1544271"/>
            <a:ext cx="1823189" cy="863125"/>
            <a:chOff x="6690295" y="664853"/>
            <a:chExt cx="1444591" cy="729503"/>
          </a:xfrm>
        </p:grpSpPr>
        <p:sp>
          <p:nvSpPr>
            <p:cNvPr id="10" name="Rounded Rectangle 9"/>
            <p:cNvSpPr/>
            <p:nvPr/>
          </p:nvSpPr>
          <p:spPr>
            <a:xfrm>
              <a:off x="6690295" y="664853"/>
              <a:ext cx="1444591" cy="72950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690295" y="664853"/>
              <a:ext cx="1444591" cy="486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38100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Phase IV: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Release</a:t>
              </a:r>
              <a:endParaRPr lang="en-US" sz="140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9196" y="2127122"/>
            <a:ext cx="2151648" cy="3469810"/>
            <a:chOff x="6903129" y="1247704"/>
            <a:chExt cx="1521723" cy="2745802"/>
          </a:xfrm>
        </p:grpSpPr>
        <p:sp>
          <p:nvSpPr>
            <p:cNvPr id="8" name="Rounded Rectangle 7"/>
            <p:cNvSpPr/>
            <p:nvPr/>
          </p:nvSpPr>
          <p:spPr>
            <a:xfrm>
              <a:off x="6903129" y="1247704"/>
              <a:ext cx="1521723" cy="2745802"/>
            </a:xfrm>
            <a:prstGeom prst="roundRect">
              <a:avLst>
                <a:gd name="adj" fmla="val 10000"/>
              </a:avLst>
            </a:prstGeom>
            <a:solidFill>
              <a:srgbClr val="D1F3FF">
                <a:alpha val="89804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6947699" y="1292274"/>
              <a:ext cx="1432583" cy="2656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Complete all required CM documents for release of the TDP.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Drawing package should be uploaded to </a:t>
              </a:r>
              <a:r>
                <a:rPr lang="en-US" kern="1200" dirty="0" err="1" smtClean="0"/>
                <a:t>Windchill</a:t>
              </a:r>
              <a:r>
                <a:rPr lang="en-US" kern="1200" dirty="0" smtClean="0"/>
                <a:t> and ILSC/DLA notified of the new release.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22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Complete the Release Process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Ensure: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final drawing package is released into Engineering Database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Technical Data Package is delivered to provisioning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Logistics updates the provisioning data </a:t>
            </a:r>
          </a:p>
          <a:p>
            <a:pPr marL="628650" lvl="2" indent="0">
              <a:buNone/>
            </a:pPr>
            <a:r>
              <a:rPr lang="en-US" dirty="0"/>
              <a:t>The new </a:t>
            </a:r>
            <a:r>
              <a:rPr lang="en-US" dirty="0" smtClean="0"/>
              <a:t>part </a:t>
            </a:r>
            <a:r>
              <a:rPr lang="en-US" dirty="0"/>
              <a:t>number from the released </a:t>
            </a:r>
            <a:r>
              <a:rPr lang="en-US" dirty="0" smtClean="0"/>
              <a:t>drawing </a:t>
            </a:r>
            <a:r>
              <a:rPr lang="en-US" dirty="0"/>
              <a:t>is entered into the Logistics </a:t>
            </a:r>
            <a:r>
              <a:rPr lang="en-US" dirty="0" smtClean="0"/>
              <a:t>database (ex: Cage: 19207 P/N: 12xxxxxx)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Request a Technical Procurement Package (TPP) from Secondary Item Data Management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Notify the DLA Customer that the TPP is complete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 smtClean="0"/>
              <a:t>WebFlis</a:t>
            </a:r>
            <a:r>
              <a:rPr lang="en-US" dirty="0" smtClean="0"/>
              <a:t> identifies new Cage and part number as 1/G,2/G</a:t>
            </a:r>
          </a:p>
        </p:txBody>
      </p:sp>
    </p:spTree>
    <p:extLst>
      <p:ext uri="{BB962C8B-B14F-4D97-AF65-F5344CB8AC3E}">
        <p14:creationId xmlns:p14="http://schemas.microsoft.com/office/powerpoint/2010/main" val="4621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Display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Source Controlled envelope drawing to single source</a:t>
            </a:r>
          </a:p>
          <a:p>
            <a:pPr algn="ctr"/>
            <a:r>
              <a:rPr lang="en-US" dirty="0" smtClean="0"/>
              <a:t>Unit price of ~$600	</a:t>
            </a:r>
            <a:r>
              <a:rPr lang="en-US" dirty="0"/>
              <a:t>	</a:t>
            </a:r>
            <a:r>
              <a:rPr lang="en-US" dirty="0" smtClean="0"/>
              <a:t>	should cost ~$300</a:t>
            </a:r>
          </a:p>
          <a:p>
            <a:pPr algn="ctr"/>
            <a:r>
              <a:rPr lang="en-US" dirty="0" smtClean="0"/>
              <a:t>ADV = ~$35K			RE Cost ~$75K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67760" y="1879600"/>
            <a:ext cx="1676400" cy="0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00400" y="2346960"/>
            <a:ext cx="2357120" cy="0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876" y="3180356"/>
            <a:ext cx="2758903" cy="158908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0760" y="2984300"/>
            <a:ext cx="2590084" cy="2026643"/>
            <a:chOff x="523873" y="3916956"/>
            <a:chExt cx="2590084" cy="202664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55679" t="1" b="-21247"/>
            <a:stretch/>
          </p:blipFill>
          <p:spPr>
            <a:xfrm>
              <a:off x="523874" y="3916956"/>
              <a:ext cx="2590083" cy="19812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23873" y="5574267"/>
              <a:ext cx="2590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Old Design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67576" y="2984300"/>
            <a:ext cx="2611293" cy="2003306"/>
            <a:chOff x="3377943" y="2814320"/>
            <a:chExt cx="2611293" cy="20033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t="1" b="-19424"/>
            <a:stretch/>
          </p:blipFill>
          <p:spPr>
            <a:xfrm>
              <a:off x="3377943" y="2814320"/>
              <a:ext cx="2590083" cy="19812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399153" y="4448294"/>
              <a:ext cx="2590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Design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2639799" y="5824218"/>
            <a:ext cx="3225696" cy="1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8358" y="5501052"/>
            <a:ext cx="117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4142" y="5639552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10612" y="5639552"/>
            <a:ext cx="0" cy="369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Actuator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Single OCONUS source with long lead times</a:t>
            </a:r>
          </a:p>
          <a:p>
            <a:pPr algn="ctr"/>
            <a:r>
              <a:rPr lang="en-US" dirty="0" smtClean="0"/>
              <a:t>Unit price of ~$15,000</a:t>
            </a:r>
            <a:r>
              <a:rPr lang="en-US" dirty="0"/>
              <a:t>	</a:t>
            </a:r>
            <a:r>
              <a:rPr lang="en-US" dirty="0" smtClean="0"/>
              <a:t>	should cost ~$1,250</a:t>
            </a:r>
          </a:p>
          <a:p>
            <a:pPr algn="ctr"/>
            <a:r>
              <a:rPr lang="en-US" dirty="0" smtClean="0"/>
              <a:t>ADV = ~$1.5M			RE Cost ~$275K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639799" y="5824218"/>
            <a:ext cx="3225696" cy="1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8358" y="5501052"/>
            <a:ext cx="117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4142" y="5639552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60852" y="5639552"/>
            <a:ext cx="0" cy="369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8821" r="22853" b="8041"/>
          <a:stretch/>
        </p:blipFill>
        <p:spPr>
          <a:xfrm rot="5400000">
            <a:off x="757957" y="3139254"/>
            <a:ext cx="2546346" cy="1769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857" y="2841108"/>
            <a:ext cx="4061156" cy="23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sz="5400" dirty="0" smtClean="0"/>
              <a:t>Questions???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506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1485"/>
            <a:ext cx="7886700" cy="5556069"/>
          </a:xfrm>
        </p:spPr>
        <p:txBody>
          <a:bodyPr>
            <a:normAutofit/>
          </a:bodyPr>
          <a:lstStyle/>
          <a:p>
            <a:r>
              <a:rPr lang="en-US" dirty="0" smtClean="0"/>
              <a:t>What is Reverse Engineering?</a:t>
            </a:r>
            <a:endParaRPr lang="en-US" dirty="0"/>
          </a:p>
          <a:p>
            <a:r>
              <a:rPr lang="en-US" dirty="0" smtClean="0"/>
              <a:t>Lessons learned by TARDEC</a:t>
            </a:r>
          </a:p>
          <a:p>
            <a:r>
              <a:rPr lang="en-US" dirty="0" smtClean="0"/>
              <a:t>Reverse Engineering as a part of DMSMS</a:t>
            </a:r>
            <a:endParaRPr lang="en-US" dirty="0"/>
          </a:p>
          <a:p>
            <a:r>
              <a:rPr lang="en-US" dirty="0" smtClean="0"/>
              <a:t>A Holistic Engineering Process</a:t>
            </a:r>
          </a:p>
          <a:p>
            <a:r>
              <a:rPr lang="en-US" dirty="0"/>
              <a:t>Avoiding </a:t>
            </a:r>
            <a:r>
              <a:rPr lang="en-US" dirty="0" smtClean="0"/>
              <a:t>roadblocks</a:t>
            </a:r>
          </a:p>
          <a:p>
            <a:pPr lvl="1"/>
            <a:r>
              <a:rPr lang="en-US" dirty="0" smtClean="0"/>
              <a:t>System </a:t>
            </a:r>
            <a:r>
              <a:rPr lang="en-US" dirty="0"/>
              <a:t>Engineering Approach</a:t>
            </a:r>
          </a:p>
          <a:p>
            <a:pPr lvl="1"/>
            <a:r>
              <a:rPr lang="en-US" dirty="0"/>
              <a:t>Improve Readiness </a:t>
            </a:r>
          </a:p>
          <a:p>
            <a:pPr lvl="1"/>
            <a:r>
              <a:rPr lang="en-US" dirty="0"/>
              <a:t>Create cost savings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RTCH RT-240 ECUs</a:t>
            </a:r>
          </a:p>
          <a:p>
            <a:pPr lvl="1"/>
            <a:r>
              <a:rPr lang="en-US" dirty="0" smtClean="0"/>
              <a:t>MRAP Husky Mine Clearing Actuators and Controls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762" y="2783839"/>
            <a:ext cx="2345235" cy="22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 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423" y="1266825"/>
            <a:ext cx="8039941" cy="4057015"/>
          </a:xfrm>
        </p:spPr>
        <p:txBody>
          <a:bodyPr/>
          <a:lstStyle/>
          <a:p>
            <a:r>
              <a:rPr lang="en-US" dirty="0" smtClean="0"/>
              <a:t>Reverse engineering is the </a:t>
            </a:r>
            <a:r>
              <a:rPr lang="en-US" i="1" dirty="0" smtClean="0"/>
              <a:t>development</a:t>
            </a:r>
            <a:r>
              <a:rPr lang="en-US" dirty="0" smtClean="0"/>
              <a:t> of unrestricted technical data, adequate for </a:t>
            </a:r>
            <a:r>
              <a:rPr lang="en-US" i="1" dirty="0" smtClean="0"/>
              <a:t>competitive procurement</a:t>
            </a:r>
            <a:r>
              <a:rPr lang="en-US" dirty="0" smtClean="0"/>
              <a:t>, through the </a:t>
            </a:r>
            <a:r>
              <a:rPr lang="en-US" i="1" dirty="0" smtClean="0"/>
              <a:t>engineering evaluation </a:t>
            </a:r>
            <a:r>
              <a:rPr lang="en-US" dirty="0" smtClean="0"/>
              <a:t>of existing component.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Criteria of “Fit, Form, Function”</a:t>
            </a:r>
          </a:p>
          <a:p>
            <a:pPr indent="-285750">
              <a:lnSpc>
                <a:spcPct val="150000"/>
              </a:lnSpc>
            </a:pPr>
            <a:r>
              <a:rPr lang="en-US" sz="2000" dirty="0" smtClean="0"/>
              <a:t>Fit - Dimensionally it is the same as the original</a:t>
            </a:r>
          </a:p>
          <a:p>
            <a:pPr indent="-285750">
              <a:lnSpc>
                <a:spcPct val="150000"/>
              </a:lnSpc>
            </a:pPr>
            <a:r>
              <a:rPr lang="en-US" sz="2000" dirty="0" smtClean="0"/>
              <a:t>Form - Materials and manufacturing process are unchanged</a:t>
            </a:r>
          </a:p>
          <a:p>
            <a:pPr indent="-285750">
              <a:lnSpc>
                <a:spcPct val="150000"/>
              </a:lnSpc>
            </a:pPr>
            <a:r>
              <a:rPr lang="en-US" sz="2000" dirty="0" smtClean="0"/>
              <a:t>Function- Performance no greater or less than original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40" y="2540552"/>
            <a:ext cx="1799907" cy="1699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712" y="5680988"/>
            <a:ext cx="717536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“If these criteria are met the Logistic impact will be minimized</a:t>
            </a:r>
            <a:r>
              <a:rPr lang="en-US" sz="2000" i="1" dirty="0" smtClean="0"/>
              <a:t>”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304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not 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5" y="1514474"/>
            <a:ext cx="8094688" cy="3676649"/>
          </a:xfrm>
        </p:spPr>
        <p:txBody>
          <a:bodyPr>
            <a:normAutofit/>
          </a:bodyPr>
          <a:lstStyle/>
          <a:p>
            <a:r>
              <a:rPr lang="en-US" dirty="0" smtClean="0"/>
              <a:t>Any change in “Fit, Form, Function” is a deviation from Reverse Engineering, it just depends on how far. There are many factors that drive this decision but it is important to understand the difference. </a:t>
            </a:r>
            <a:endParaRPr lang="en-US" dirty="0"/>
          </a:p>
          <a:p>
            <a:pPr algn="ctr">
              <a:spcBef>
                <a:spcPts val="1800"/>
              </a:spcBef>
            </a:pP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change,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need to consider the impact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durability and reliability,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plan to test accordingly to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 the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as well as consider additional logistic impacts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70279" y="5248955"/>
            <a:ext cx="3225696" cy="1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18838" y="4925789"/>
            <a:ext cx="117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4622" y="5064289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997252" y="5064289"/>
            <a:ext cx="0" cy="369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7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22222E-6 L 2.22222E-6 2.2222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0" y="3514923"/>
            <a:ext cx="2639883" cy="2001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Legality of Copying A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10" y="1228725"/>
            <a:ext cx="8094688" cy="1321435"/>
          </a:xfrm>
        </p:spPr>
        <p:txBody>
          <a:bodyPr/>
          <a:lstStyle/>
          <a:p>
            <a:r>
              <a:rPr lang="en-US" dirty="0" smtClean="0"/>
              <a:t>The ethics of Reverse Engineering fall under the legal guidance of the Federal Acquisition Regulation, specifically related to “Rights in Data”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6524" y="2807364"/>
            <a:ext cx="5716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general: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organization doing the reverse engineering is supplied only with a part and data which is owned by the Government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 access to proprietary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Technical Data being developed will only be used for government </a:t>
            </a:r>
            <a:r>
              <a:rPr lang="en-US" sz="2400" dirty="0" smtClean="0"/>
              <a:t>purposes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9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 from implementing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0" y="1228725"/>
            <a:ext cx="6415790" cy="47148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Key stakeholders are going to resist change</a:t>
            </a:r>
          </a:p>
          <a:p>
            <a:pPr lvl="2"/>
            <a:r>
              <a:rPr lang="en-US" dirty="0" smtClean="0"/>
              <a:t>Engineering changes</a:t>
            </a:r>
          </a:p>
          <a:p>
            <a:pPr lvl="2"/>
            <a:r>
              <a:rPr lang="en-US" dirty="0" smtClean="0"/>
              <a:t>Logistic and provisioning changes</a:t>
            </a:r>
          </a:p>
          <a:p>
            <a:pPr lvl="2"/>
            <a:r>
              <a:rPr lang="en-US" dirty="0" smtClean="0"/>
              <a:t>Procurement strategy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</a:t>
            </a:r>
            <a:r>
              <a:rPr lang="en-US" dirty="0" smtClean="0"/>
              <a:t>relationships and establish organization as SME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Documenting the value added is critical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Identify the impact of a single NSN on the platform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7136" y="5614933"/>
            <a:ext cx="456086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i="1"/>
            </a:lvl1pPr>
          </a:lstStyle>
          <a:p>
            <a:r>
              <a:rPr lang="en-US" dirty="0"/>
              <a:t>Deliver a holistic, system level solution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325"/>
          <a:stretch/>
        </p:blipFill>
        <p:spPr>
          <a:xfrm>
            <a:off x="5953760" y="1589246"/>
            <a:ext cx="2232405" cy="1483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986" y="3586162"/>
            <a:ext cx="2079625" cy="18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Obsolescence solutions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2210" y="1360424"/>
            <a:ext cx="8218640" cy="4369817"/>
            <a:chOff x="442210" y="1360424"/>
            <a:chExt cx="8218640" cy="4369817"/>
          </a:xfrm>
        </p:grpSpPr>
        <p:graphicFrame>
          <p:nvGraphicFramePr>
            <p:cNvPr id="4" name="Diagram 3"/>
            <p:cNvGraphicFramePr/>
            <p:nvPr>
              <p:extLst/>
            </p:nvPr>
          </p:nvGraphicFramePr>
          <p:xfrm>
            <a:off x="442210" y="1698979"/>
            <a:ext cx="5503747" cy="40312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7" name="Picture 6" descr="Image result for dollar sign clip art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88672" y="1760644"/>
              <a:ext cx="165812" cy="264597"/>
            </a:xfrm>
            <a:prstGeom prst="rect">
              <a:avLst/>
            </a:prstGeom>
            <a:noFill/>
          </p:spPr>
        </p:pic>
        <p:sp>
          <p:nvSpPr>
            <p:cNvPr id="8" name="Up Arrow 7"/>
            <p:cNvSpPr/>
            <p:nvPr/>
          </p:nvSpPr>
          <p:spPr>
            <a:xfrm rot="10800000">
              <a:off x="6624793" y="2237661"/>
              <a:ext cx="150626" cy="2694935"/>
            </a:xfrm>
            <a:prstGeom prst="up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6" descr="Image result for dollar sign clip art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76529" y="5137321"/>
              <a:ext cx="371560" cy="592919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363788" y="1360424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Cost</a:t>
              </a:r>
              <a:endParaRPr lang="en-US" sz="1600" u="sng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25788" y="1360424"/>
              <a:ext cx="115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Readiness</a:t>
              </a:r>
              <a:endParaRPr lang="en-US" sz="1600" u="sng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72315" y="1739102"/>
              <a:ext cx="1096473" cy="261610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Less Adverse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72315" y="5103983"/>
              <a:ext cx="936475" cy="584775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More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Adverse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0117" y="2237662"/>
              <a:ext cx="254522" cy="269493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673" y="1739102"/>
              <a:ext cx="210684" cy="2644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181" y="5155079"/>
              <a:ext cx="455669" cy="571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1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20844" y="274638"/>
            <a:ext cx="5566153" cy="8016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200" b="1" dirty="0"/>
              <a:t>Reverse Engineering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0" y="1176929"/>
            <a:ext cx="9002616" cy="4078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870" y="5355899"/>
            <a:ext cx="5532284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KEY TO SYMBOLS USED ABOVE</a:t>
            </a:r>
            <a:r>
              <a:rPr lang="en-US" sz="1050" b="1" dirty="0" smtClean="0"/>
              <a:t>:</a:t>
            </a:r>
          </a:p>
          <a:p>
            <a:r>
              <a:rPr lang="en-US" sz="800" dirty="0"/>
              <a:t>❶ to ❽ Standard templates are available for Reverse Engineering projects. They should be used for DMRE </a:t>
            </a:r>
            <a:r>
              <a:rPr lang="en-US" sz="800" dirty="0" smtClean="0"/>
              <a:t>projects</a:t>
            </a:r>
          </a:p>
          <a:p>
            <a:endParaRPr lang="en-US" sz="800" dirty="0" smtClean="0"/>
          </a:p>
          <a:p>
            <a:r>
              <a:rPr lang="en-US" sz="800" b="1" dirty="0" smtClean="0"/>
              <a:t>&lt;&gt; </a:t>
            </a:r>
            <a:r>
              <a:rPr lang="en-US" sz="800" dirty="0" smtClean="0"/>
              <a:t>Interim </a:t>
            </a:r>
            <a:r>
              <a:rPr lang="en-US" sz="800" dirty="0"/>
              <a:t>Decision Point or Approval </a:t>
            </a:r>
            <a:r>
              <a:rPr lang="en-US" sz="800" dirty="0" smtClean="0"/>
              <a:t>Required</a:t>
            </a:r>
          </a:p>
          <a:p>
            <a:endParaRPr lang="en-US" sz="800" dirty="0" smtClean="0"/>
          </a:p>
          <a:p>
            <a:r>
              <a:rPr lang="en-US" sz="800" dirty="0"/>
              <a:t> </a:t>
            </a:r>
            <a:r>
              <a:rPr lang="en-US" sz="800" dirty="0" smtClean="0"/>
              <a:t>            In </a:t>
            </a:r>
            <a:r>
              <a:rPr lang="en-US" sz="800" dirty="0"/>
              <a:t>Process Review‐‐ Decision to proceed to next phase when all deliverables of current phase are met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62" y="5951758"/>
            <a:ext cx="361950" cy="323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139" y="5355899"/>
            <a:ext cx="2208282" cy="11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405842" y="452120"/>
          <a:ext cx="8432800" cy="465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8987" y="4999948"/>
            <a:ext cx="133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 the product a viable RE candidate?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69095" y="4999948"/>
            <a:ext cx="1401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Project plan approved and funding received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266542" y="4999948"/>
            <a:ext cx="133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TDP complete and design verified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49977" y="4999948"/>
            <a:ext cx="133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TPP Released for competitive procurement</a:t>
            </a:r>
            <a:endParaRPr lang="en-US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20844" y="274638"/>
            <a:ext cx="5566153" cy="8016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 cap="all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7847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200" b="1" dirty="0"/>
              <a:t>Reverse Engineering Process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1300" y="454187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183507" y="4935155"/>
            <a:ext cx="6877470" cy="4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4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t-A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1A647E0-2A4A-4CB3-B768-FAA85BE00043}" vid="{D5A98D5B-0817-4D13-A371-B2326E614A03}"/>
    </a:ext>
  </a:extLst>
</a:theme>
</file>

<file path=ppt/theme/theme2.xml><?xml version="1.0" encoding="utf-8"?>
<a:theme xmlns:a="http://schemas.openxmlformats.org/drawingml/2006/main" name="1_Dist-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1A647E0-2A4A-4CB3-B768-FAA85BE00043}" vid="{223D4A15-020C-466D-8544-9B086991FC8E}"/>
    </a:ext>
  </a:extLst>
</a:theme>
</file>

<file path=ppt/theme/theme3.xml><?xml version="1.0" encoding="utf-8"?>
<a:theme xmlns:a="http://schemas.openxmlformats.org/drawingml/2006/main" name="1_Dist-A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1A647E0-2A4A-4CB3-B768-FAA85BE00043}" vid="{D5A98D5B-0817-4D13-A371-B2326E614A03}"/>
    </a:ext>
  </a:extLst>
</a:theme>
</file>

<file path=ppt/theme/theme4.xml><?xml version="1.0" encoding="utf-8"?>
<a:theme xmlns:a="http://schemas.openxmlformats.org/drawingml/2006/main" name="2_Dist-A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1A647E0-2A4A-4CB3-B768-FAA85BE00043}" vid="{D5A98D5B-0817-4D13-A371-B2326E614A0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55A2BE3B214980049BC41358EBB2" ma:contentTypeVersion="0" ma:contentTypeDescription="Create a new document." ma:contentTypeScope="" ma:versionID="397197ea730eb07c5a22df1a72d3163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e53d147369609339da0000e6a4a4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915F12-46C0-45B3-807E-D231A99A6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BF9DE2-5F7B-4AB5-9D3E-3B67B5A094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57897-26D1-496D-9BFE-60E6512B972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28055</TotalTime>
  <Words>1638</Words>
  <Application>Microsoft Office PowerPoint</Application>
  <PresentationFormat>On-screen Show (4:3)</PresentationFormat>
  <Paragraphs>246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Arial Bold</vt:lpstr>
      <vt:lpstr>Calibri</vt:lpstr>
      <vt:lpstr>Times New Roman</vt:lpstr>
      <vt:lpstr>Wingdings</vt:lpstr>
      <vt:lpstr>Dist-A</vt:lpstr>
      <vt:lpstr>1_Dist-E</vt:lpstr>
      <vt:lpstr>1_Dist-A</vt:lpstr>
      <vt:lpstr>2_Dist-A</vt:lpstr>
      <vt:lpstr>Wordpad Document</vt:lpstr>
      <vt:lpstr>PowerPoint Presentation</vt:lpstr>
      <vt:lpstr>Overview</vt:lpstr>
      <vt:lpstr>Definition:  Reverse Engineering</vt:lpstr>
      <vt:lpstr>When is it not reverse engineering</vt:lpstr>
      <vt:lpstr>Ethics and Legality of Copying A Design</vt:lpstr>
      <vt:lpstr>Lessons learned from implementing </vt:lpstr>
      <vt:lpstr>Obsolescence solutions</vt:lpstr>
      <vt:lpstr>PowerPoint Presentation</vt:lpstr>
      <vt:lpstr>PowerPoint Presentation</vt:lpstr>
      <vt:lpstr>PowerPoint Presentation</vt:lpstr>
      <vt:lpstr>Factors Impacting Reverse Engineering Viability</vt:lpstr>
      <vt:lpstr>Business Case Development</vt:lpstr>
      <vt:lpstr>Phase II Overview: Project Development</vt:lpstr>
      <vt:lpstr>Phase III Overview: Project Implementation</vt:lpstr>
      <vt:lpstr>Phase IV Overview: Release</vt:lpstr>
      <vt:lpstr>Complete the Release Process</vt:lpstr>
      <vt:lpstr>Example – Display Panel</vt:lpstr>
      <vt:lpstr>Example – Actuator Assembly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Engineering Process</dc:title>
  <dc:creator>Bolhouse, Valerie C Ms. CIV SIE-ES</dc:creator>
  <cp:lastModifiedBy>Niemasz, Eric T CIV USA</cp:lastModifiedBy>
  <cp:revision>295</cp:revision>
  <cp:lastPrinted>2018-09-13T19:07:40Z</cp:lastPrinted>
  <dcterms:created xsi:type="dcterms:W3CDTF">2018-04-04T10:31:17Z</dcterms:created>
  <dcterms:modified xsi:type="dcterms:W3CDTF">2018-11-13T19:25:40Z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0x010100A0EA55A2BE3B214980049BC41358EBB2</vt:lpwstr>
  </property>
</Properties>
</file>