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7" r:id="rId3"/>
    <p:sldId id="271" r:id="rId4"/>
    <p:sldId id="270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8FF2F-3AEA-4AD8-BAE1-A60EFD101C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A4B34-8B64-4CED-A52E-C0B09E9B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15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92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36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0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402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0766" y="6356355"/>
            <a:ext cx="2133600" cy="365125"/>
          </a:xfrm>
        </p:spPr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5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1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5" y="6535588"/>
            <a:ext cx="184731" cy="271613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977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8782"/>
            <a:ext cx="8229600" cy="399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7B6F-AE45-46CF-BC7E-163A9D0DCD6A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M_brand_header_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43766" rtl="0" eaLnBrk="1" latinLnBrk="0" hangingPunct="1">
        <a:spcBef>
          <a:spcPct val="0"/>
        </a:spcBef>
        <a:buNone/>
        <a:defRPr sz="3883" kern="1200">
          <a:solidFill>
            <a:srgbClr val="101643"/>
          </a:solidFill>
          <a:latin typeface="+mj-lt"/>
          <a:ea typeface="+mj-ea"/>
          <a:cs typeface="+mj-cs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rgbClr val="101643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rgbClr val="101643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rgbClr val="101643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rgbClr val="101643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rgbClr val="101643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1447" y="1219200"/>
            <a:ext cx="8139153" cy="5502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2019 Additive Manufacturing Workshop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Day #2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Outbrief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Leads:</a:t>
            </a:r>
            <a:b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Ellis</a:t>
            </a:r>
            <a:b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Abbott</a:t>
            </a:r>
            <a:b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</a:t>
            </a:r>
            <a:r>
              <a:rPr lang="en-US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Regenor</a:t>
            </a: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Lowas</a:t>
            </a: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C2F5-E77D-45D7-8DF9-278139FB18E6}" type="slidenum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1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47" y="1752600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the current state of cybersecurity policy and guidelines as they relate to 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key functions within AM environment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 gap analysis based on AM workflow and cybersecurity information system policies, identify path to solution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019" y="1066800"/>
            <a:ext cx="509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Cybersecurity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7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7B15CD-485F-4295-9A59-5068ED28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7F102-300E-4BCE-8C85-D5009F5A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009"/>
            <a:ext cx="9144000" cy="61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327C5-3971-4942-879E-2336B863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53A77-B26D-47C2-AFCD-4EC6FF71E95C}"/>
              </a:ext>
            </a:extLst>
          </p:cNvPr>
          <p:cNvSpPr txBox="1"/>
          <p:nvPr/>
        </p:nvSpPr>
        <p:spPr>
          <a:xfrm>
            <a:off x="342900" y="4272677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a baseline for gap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Observation</a:t>
            </a:r>
            <a:r>
              <a:rPr lang="en-US" sz="2400" dirty="0"/>
              <a:t>: vast amount of policies 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Orient</a:t>
            </a:r>
            <a:r>
              <a:rPr lang="en-US" sz="2400" dirty="0"/>
              <a:t>: chart above represents the industry/government working group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Decision</a:t>
            </a:r>
            <a:r>
              <a:rPr lang="en-US" sz="2400" dirty="0"/>
              <a:t>: gap analysis that follows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Act</a:t>
            </a:r>
            <a:r>
              <a:rPr lang="en-US" sz="2400" dirty="0"/>
              <a:t>: key takeaways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5AA1A-95AD-49C1-B64C-267E467A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31784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074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47" y="18288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/ Gaps Identified: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knowledge combined with AM workflow application – </a:t>
            </a:r>
            <a:r>
              <a:rPr lang="en-US" sz="2400" u="sng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subject matter experts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Identity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system/ecosystem approach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current secure-by-design systems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protect evolving cyber-physical systems from a dynamic threat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solution: Blockchain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disconnected operations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0CD08-2A14-48C1-A7A7-CBABF90A846A}"/>
              </a:ext>
            </a:extLst>
          </p:cNvPr>
          <p:cNvSpPr/>
          <p:nvPr/>
        </p:nvSpPr>
        <p:spPr>
          <a:xfrm>
            <a:off x="2026019" y="1066800"/>
            <a:ext cx="509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Cybersecurity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7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47" y="1828800"/>
            <a:ext cx="8458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Takeaways: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cybersecurity AM strategic interest group with government and industry to collaborate on policy and address gaps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DoD depot (e.g. Rock Island Arsenal or Tinker Air Force Base) for pilot implementation at the production level to identify and address gaps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to include: Air Force Sustainment Center, Army Rock Island Arsenal, Army CCDC, NAVWAR, other government agencies (e.g. NIST and DISA) and industry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04E58-51CF-4EE7-A419-F56A8CB52378}"/>
              </a:ext>
            </a:extLst>
          </p:cNvPr>
          <p:cNvSpPr/>
          <p:nvPr/>
        </p:nvSpPr>
        <p:spPr>
          <a:xfrm>
            <a:off x="2026019" y="1066800"/>
            <a:ext cx="509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Cybersecurity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0299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</TotalTime>
  <Words>211</Words>
  <Application>Microsoft Office PowerPoint</Application>
  <PresentationFormat>On-screen Show (4:3)</PresentationFormat>
  <Paragraphs>32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2_Office Theme</vt:lpstr>
      <vt:lpstr>2019 Additive Manufacturing Workshop  Day #2 Outbrief   Cybersecurity  Co Leads: Dana Ellis Tim Abbott Jim Regenor Al Lowas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Name   Additive Manufacturing  Workshop Outbrief  Day 1</dc:title>
  <dc:creator>LANGLAIS, Raymond R.</dc:creator>
  <cp:lastModifiedBy>LANGLAIS, Raymond R.</cp:lastModifiedBy>
  <cp:revision>26</cp:revision>
  <dcterms:created xsi:type="dcterms:W3CDTF">2019-05-29T13:28:54Z</dcterms:created>
  <dcterms:modified xsi:type="dcterms:W3CDTF">2019-06-19T18:44:20Z</dcterms:modified>
</cp:coreProperties>
</file>