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Welcome to the JTEG Monthly Teleconference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9144000" cy="3352800"/>
          </a:xfrm>
        </p:spPr>
        <p:txBody>
          <a:bodyPr>
            <a:normAutofit fontScale="62500" lnSpcReduction="20000"/>
          </a:bodyPr>
          <a:lstStyle/>
          <a:p>
            <a:r>
              <a:rPr lang="en-US" sz="5900" b="1" dirty="0" smtClean="0">
                <a:solidFill>
                  <a:srgbClr val="002060"/>
                </a:solidFill>
              </a:rPr>
              <a:t>Topic:</a:t>
            </a:r>
          </a:p>
          <a:p>
            <a:endParaRPr lang="en-US" sz="5900" b="1" dirty="0" smtClean="0">
              <a:solidFill>
                <a:srgbClr val="002060"/>
              </a:solidFill>
            </a:endParaRPr>
          </a:p>
          <a:p>
            <a:r>
              <a:rPr lang="en-US" sz="59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</a:rPr>
              <a:t>USMC Sustainment Technologies</a:t>
            </a:r>
            <a:endParaRPr lang="en-US" sz="6600" b="1" dirty="0">
              <a:solidFill>
                <a:srgbClr val="002060"/>
              </a:solidFill>
            </a:endParaRPr>
          </a:p>
          <a:p>
            <a:r>
              <a:rPr lang="en-US" sz="5900" b="1" dirty="0">
                <a:solidFill>
                  <a:srgbClr val="002060"/>
                </a:solidFill>
              </a:rPr>
              <a:t/>
            </a:r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30 July 2019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72" y="944562"/>
            <a:ext cx="8354627" cy="5532438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1300-1305:   Welcome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(OSD)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1305-1306:   Administrative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Notes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 Langlais (LMI)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1306-1310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Opening Remarks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Baker, Marine Corps Logistics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1310-1330:   Georgia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 Research Institute (GTRI)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Jeff Evans, GTRI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1330-1350:   Institute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Manufacturing and Sustainment Technologies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iMAST)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 Bair, Applied Research Lab (ARL) at Penn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1350-1410:  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Repair of Transparent Armor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 Donoghue, Hardwire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LLC 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1410-1430:  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Weapon SN Extraction Accountability, Count with Technology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XACT)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Mike Addington,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KPMG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1430-1450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Nest Generation Logistics (</a:t>
            </a:r>
            <a:r>
              <a:rPr lang="nb-NO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NEXLOG) </a:t>
            </a:r>
            <a:r>
              <a:rPr lang="nb-NO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b-NO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 Russell, NEXLOG </a:t>
            </a:r>
            <a:r>
              <a:rPr lang="nb-NO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USMC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1450-1500:   Wrap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Technology Forum Protocol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 smtClean="0"/>
          </a:p>
          <a:p>
            <a:r>
              <a:rPr lang="en-US" sz="3500" dirty="0" smtClean="0"/>
              <a:t>Please keep your phones on mute unless you are presenting. Do </a:t>
            </a:r>
            <a:r>
              <a:rPr lang="en-US" sz="3500" i="1" u="sng" dirty="0" smtClean="0"/>
              <a:t>NOT</a:t>
            </a:r>
            <a:r>
              <a:rPr lang="en-US" sz="3500" dirty="0" smtClean="0"/>
              <a:t> put your phone on </a:t>
            </a:r>
            <a:r>
              <a:rPr lang="en-US" sz="3500" dirty="0"/>
              <a:t>hold. Should you have to temporarily drop off please hang up and call back. 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smtClean="0"/>
              <a:t>Questions will be addressed via “Q &amp; A” on AdobeConnect and “Chat” on DCS. </a:t>
            </a:r>
          </a:p>
          <a:p>
            <a:endParaRPr lang="en-US" sz="3500" dirty="0" smtClean="0"/>
          </a:p>
          <a:p>
            <a:r>
              <a:rPr lang="en-US" sz="3500" dirty="0" smtClean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 smtClean="0"/>
              <a:t>This is an open forum. Briefs and Q&amp;A are available for public release and </a:t>
            </a:r>
            <a:r>
              <a:rPr lang="en-US" sz="3600" dirty="0" smtClean="0">
                <a:solidFill>
                  <a:prstClr val="black"/>
                </a:solidFill>
              </a:rPr>
              <a:t>will</a:t>
            </a:r>
            <a:r>
              <a:rPr lang="en-US" sz="3500" dirty="0" smtClean="0"/>
              <a:t> be posted on the JTEG website.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3500" dirty="0"/>
          </a:p>
          <a:p>
            <a:endParaRPr lang="en-US" sz="2900" dirty="0" smtClean="0"/>
          </a:p>
          <a:p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46201" y="61722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959</TotalTime>
  <Words>158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114</cp:revision>
  <dcterms:created xsi:type="dcterms:W3CDTF">2014-12-12T13:37:31Z</dcterms:created>
  <dcterms:modified xsi:type="dcterms:W3CDTF">2019-07-25T13:48:55Z</dcterms:modified>
</cp:coreProperties>
</file>