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57" r:id="rId3"/>
    <p:sldId id="261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/>
  </p:normalViewPr>
  <p:slideViewPr>
    <p:cSldViewPr>
      <p:cViewPr varScale="1">
        <p:scale>
          <a:sx n="117" d="100"/>
          <a:sy n="117" d="100"/>
        </p:scale>
        <p:origin x="354" y="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8FF2F-3AEA-4AD8-BAE1-A60EFD101CD8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A4B34-8B64-4CED-A52E-C0B09E9B49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BD7EC-0F76-4126-B5B1-9CB233C544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15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BD7EC-0F76-4126-B5B1-9CB233C544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92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BD7EC-0F76-4126-B5B1-9CB233C544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16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BD7EC-0F76-4126-B5B1-9CB233C544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316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BD7EC-0F76-4126-B5B1-9CB233C544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690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BD7EC-0F76-4126-B5B1-9CB233C544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069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BD7EC-0F76-4126-B5B1-9CB233C544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52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0402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3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7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1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8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2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0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0766" y="6356355"/>
            <a:ext cx="2133600" cy="365125"/>
          </a:xfrm>
        </p:spPr>
        <p:txBody>
          <a:bodyPr/>
          <a:lstStyle/>
          <a:p>
            <a:fld id="{2726C2F5-E77D-45D7-8DF9-278139FB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5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C2F5-E77D-45D7-8DF9-278139FB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7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C2F5-E77D-45D7-8DF9-278139FB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1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C2F5-E77D-45D7-8DF9-278139FB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3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8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9635" y="6535588"/>
            <a:ext cx="184731" cy="271613"/>
          </a:xfrm>
          <a:prstGeom prst="rect">
            <a:avLst/>
          </a:prstGeom>
        </p:spPr>
        <p:txBody>
          <a:bodyPr vert="horz" wrap="none" lIns="91440" tIns="45720" rIns="91440" bIns="45720" rtlCol="0" anchor="b" anchorCtr="1">
            <a:spAutoFit/>
          </a:bodyPr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0368"/>
            <a:ext cx="8229600" cy="977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28782"/>
            <a:ext cx="8229600" cy="3997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47B6F-AE45-46CF-BC7E-163A9D0DCD6A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6C2F5-E77D-45D7-8DF9-278139FB18E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M_brand_header_4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1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443766" rtl="0" eaLnBrk="1" latinLnBrk="0" hangingPunct="1">
        <a:spcBef>
          <a:spcPct val="0"/>
        </a:spcBef>
        <a:buNone/>
        <a:defRPr sz="3883" kern="1200">
          <a:solidFill>
            <a:srgbClr val="101643"/>
          </a:solidFill>
          <a:latin typeface="+mj-lt"/>
          <a:ea typeface="+mj-ea"/>
          <a:cs typeface="+mj-cs"/>
        </a:defRPr>
      </a:lvl1pPr>
    </p:titleStyle>
    <p:bodyStyle>
      <a:lvl1pPr marL="332824" indent="-332824" algn="l" defTabSz="443766" rtl="0" eaLnBrk="1" latinLnBrk="0" hangingPunct="1">
        <a:spcBef>
          <a:spcPct val="20000"/>
        </a:spcBef>
        <a:buFont typeface="Arial"/>
        <a:buChar char="•"/>
        <a:defRPr sz="3106" kern="1200">
          <a:solidFill>
            <a:srgbClr val="101643"/>
          </a:solidFill>
          <a:latin typeface="+mn-lt"/>
          <a:ea typeface="+mn-ea"/>
          <a:cs typeface="+mn-cs"/>
        </a:defRPr>
      </a:lvl1pPr>
      <a:lvl2pPr marL="721119" indent="-277354" algn="l" defTabSz="443766" rtl="0" eaLnBrk="1" latinLnBrk="0" hangingPunct="1">
        <a:spcBef>
          <a:spcPct val="20000"/>
        </a:spcBef>
        <a:buFont typeface="Arial"/>
        <a:buChar char="–"/>
        <a:defRPr sz="2718" kern="1200">
          <a:solidFill>
            <a:srgbClr val="101643"/>
          </a:solidFill>
          <a:latin typeface="+mn-lt"/>
          <a:ea typeface="+mn-ea"/>
          <a:cs typeface="+mn-cs"/>
        </a:defRPr>
      </a:lvl2pPr>
      <a:lvl3pPr marL="1109413" indent="-221882" algn="l" defTabSz="443766" rtl="0" eaLnBrk="1" latinLnBrk="0" hangingPunct="1">
        <a:spcBef>
          <a:spcPct val="20000"/>
        </a:spcBef>
        <a:buFont typeface="Arial"/>
        <a:buChar char="•"/>
        <a:defRPr sz="2330" kern="1200">
          <a:solidFill>
            <a:srgbClr val="101643"/>
          </a:solidFill>
          <a:latin typeface="+mn-lt"/>
          <a:ea typeface="+mn-ea"/>
          <a:cs typeface="+mn-cs"/>
        </a:defRPr>
      </a:lvl3pPr>
      <a:lvl4pPr marL="1553179" indent="-221882" algn="l" defTabSz="443766" rtl="0" eaLnBrk="1" latinLnBrk="0" hangingPunct="1">
        <a:spcBef>
          <a:spcPct val="20000"/>
        </a:spcBef>
        <a:buFont typeface="Arial"/>
        <a:buChar char="–"/>
        <a:defRPr sz="1941" kern="1200">
          <a:solidFill>
            <a:srgbClr val="101643"/>
          </a:solidFill>
          <a:latin typeface="+mn-lt"/>
          <a:ea typeface="+mn-ea"/>
          <a:cs typeface="+mn-cs"/>
        </a:defRPr>
      </a:lvl4pPr>
      <a:lvl5pPr marL="1996945" indent="-221882" algn="l" defTabSz="443766" rtl="0" eaLnBrk="1" latinLnBrk="0" hangingPunct="1">
        <a:spcBef>
          <a:spcPct val="20000"/>
        </a:spcBef>
        <a:buFont typeface="Arial"/>
        <a:buChar char="»"/>
        <a:defRPr sz="1941" kern="1200">
          <a:solidFill>
            <a:srgbClr val="101643"/>
          </a:solidFill>
          <a:latin typeface="+mn-lt"/>
          <a:ea typeface="+mn-ea"/>
          <a:cs typeface="+mn-cs"/>
        </a:defRPr>
      </a:lvl5pPr>
      <a:lvl6pPr marL="2440710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476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241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007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66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31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297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061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27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593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359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125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la.mil/HQ/InformationOperations/Accelerat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8600" y="881784"/>
            <a:ext cx="8619566" cy="550228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2019 Additive Manufacturing Workshop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JAMMEX – Day 2</a:t>
            </a:r>
            <a:b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7" y="178998"/>
            <a:ext cx="3114609" cy="5540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26C2F5-E77D-45D7-8DF9-278139FB18E6}" type="slidenum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01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7" y="178998"/>
            <a:ext cx="3114609" cy="554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295400"/>
            <a:ext cx="5562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JAMMEX Future State</a:t>
            </a:r>
            <a:endParaRPr lang="en-US" sz="32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JAMMEX 1yr/5yr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AI/VR/AR inform decision making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reduction of out of stock parts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inventory tracking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 manufacturing enabled through qualified vendor network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Service Data Exchange is connected to all services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DO/BE Exercise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Concept Posters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9D0378-3444-49F5-9810-B106EA7D62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33600"/>
            <a:ext cx="28003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7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7" y="178998"/>
            <a:ext cx="3114609" cy="554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779D77-C484-40EF-B995-741994015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39" y="1295400"/>
            <a:ext cx="3864768" cy="51530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5A5C8E-9549-42E9-A017-0A14C0197C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1"/>
          <a:stretch/>
        </p:blipFill>
        <p:spPr>
          <a:xfrm>
            <a:off x="553894" y="1305087"/>
            <a:ext cx="4030436" cy="51433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846" y="1371600"/>
            <a:ext cx="38862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Authoritative Source of Truth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BE2EA-F1E8-4218-B1A4-92EC5312E253}"/>
              </a:ext>
            </a:extLst>
          </p:cNvPr>
          <p:cNvSpPr txBox="1"/>
          <p:nvPr/>
        </p:nvSpPr>
        <p:spPr>
          <a:xfrm>
            <a:off x="4924426" y="1371600"/>
            <a:ext cx="37338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Ecosystem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74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7" y="178998"/>
            <a:ext cx="3114609" cy="554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295400"/>
            <a:ext cx="8458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97D8E2-2D91-43F4-9566-E635510BD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143000"/>
            <a:ext cx="4114800" cy="548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09D96D-C08F-4AE5-BAA0-C83E5E763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751" y="1143000"/>
            <a:ext cx="4114800" cy="5486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605EC2-5304-48C8-B390-4317F01559C9}"/>
              </a:ext>
            </a:extLst>
          </p:cNvPr>
          <p:cNvSpPr txBox="1"/>
          <p:nvPr/>
        </p:nvSpPr>
        <p:spPr>
          <a:xfrm>
            <a:off x="571500" y="1371600"/>
            <a:ext cx="3733800" cy="98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lang="en-US" sz="20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ecured</a:t>
            </a:r>
            <a:r>
              <a:rPr lang="en-US" sz="20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Trusted Delivery of Digital Data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CB7E28-C47F-45E8-8B6F-A9950BDA51C2}"/>
              </a:ext>
            </a:extLst>
          </p:cNvPr>
          <p:cNvSpPr txBox="1"/>
          <p:nvPr/>
        </p:nvSpPr>
        <p:spPr>
          <a:xfrm>
            <a:off x="4838700" y="1387733"/>
            <a:ext cx="3733800" cy="98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Improved A</a:t>
            </a:r>
            <a:r>
              <a:rPr lang="en-US" sz="20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vailability</a:t>
            </a:r>
            <a:r>
              <a:rPr lang="en-US" sz="20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Readiness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7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7" y="178998"/>
            <a:ext cx="3114609" cy="554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295400"/>
            <a:ext cx="8458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366D7A-BD0A-4BF1-816F-7C2B6F8A4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1066800"/>
            <a:ext cx="4286250" cy="571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9616F5-76CF-42CA-B339-0FAD61F0A7A2}"/>
              </a:ext>
            </a:extLst>
          </p:cNvPr>
          <p:cNvSpPr txBox="1"/>
          <p:nvPr/>
        </p:nvSpPr>
        <p:spPr>
          <a:xfrm>
            <a:off x="561975" y="1387733"/>
            <a:ext cx="37338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JAMMEX Usability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0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7" y="178998"/>
            <a:ext cx="3114609" cy="554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295400"/>
            <a:ext cx="8458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9616F5-76CF-42CA-B339-0FAD61F0A7A2}"/>
              </a:ext>
            </a:extLst>
          </p:cNvPr>
          <p:cNvSpPr txBox="1"/>
          <p:nvPr/>
        </p:nvSpPr>
        <p:spPr>
          <a:xfrm>
            <a:off x="561974" y="1387733"/>
            <a:ext cx="8124826" cy="49859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JAMMEX </a:t>
            </a:r>
            <a:r>
              <a:rPr lang="en-US" sz="20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need service level data!  Interested in connecting with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 to begin within the DLA </a:t>
            </a:r>
            <a:r>
              <a:rPr lang="en-US" sz="20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environment July 2019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 acceptance testing - Need users to review and test system, specifically forward operators.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gaps – risk assessment, feedback loop, completeness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 of input and user feedback – consolidated and shared with breakout group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1.0 expected August 2019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DLA’s Technology Accelerator OTA Program – July 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https://www.dla.mil/HQ/InformationOperations/Accelerate</a:t>
            </a:r>
            <a:endParaRPr lang="en-US" sz="20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NextGen 3D Scanners</a:t>
            </a:r>
          </a:p>
          <a:p>
            <a:pP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2.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Geome</a:t>
            </a:r>
            <a:r>
              <a:rPr lang="en-US" sz="20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</a:t>
            </a:r>
            <a:r>
              <a:rPr lang="en-US" sz="20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Search</a:t>
            </a:r>
          </a:p>
          <a:p>
            <a:pP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3.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</a:t>
            </a:r>
            <a:r>
              <a:rPr lang="en-US" sz="20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 Management and Security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0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7" y="178998"/>
            <a:ext cx="3114609" cy="554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295400"/>
            <a:ext cx="8458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9616F5-76CF-42CA-B339-0FAD61F0A7A2}"/>
              </a:ext>
            </a:extLst>
          </p:cNvPr>
          <p:cNvSpPr txBox="1"/>
          <p:nvPr/>
        </p:nvSpPr>
        <p:spPr>
          <a:xfrm>
            <a:off x="561974" y="1387733"/>
            <a:ext cx="8124826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JAMMEX Key Take</a:t>
            </a:r>
            <a:r>
              <a:rPr lang="en-US" sz="20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aways</a:t>
            </a:r>
            <a:endParaRPr lang="en-US" sz="20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user feedback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Planning future phases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614790-749D-4F24-A648-1EA4A23A5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478" y="2711172"/>
            <a:ext cx="7735043" cy="409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366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294</TotalTime>
  <Words>178</Words>
  <Application>Microsoft Office PowerPoint</Application>
  <PresentationFormat>On-screen Show (4:3)</PresentationFormat>
  <Paragraphs>41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2_Office Theme</vt:lpstr>
      <vt:lpstr>2019 Additive Manufacturing Workshop   JAMMEX – Day 2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Group Name   Additive Manufacturing  Workshop Outbrief  Day 1</dc:title>
  <dc:creator>LANGLAIS, Raymond R.</dc:creator>
  <cp:lastModifiedBy>John Wilczynski</cp:lastModifiedBy>
  <cp:revision>47</cp:revision>
  <dcterms:created xsi:type="dcterms:W3CDTF">2019-05-29T13:28:54Z</dcterms:created>
  <dcterms:modified xsi:type="dcterms:W3CDTF">2019-06-19T18:50:32Z</dcterms:modified>
</cp:coreProperties>
</file>