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Welcome to the JTEG Monthly Teleconference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772400" cy="3352800"/>
          </a:xfrm>
        </p:spPr>
        <p:txBody>
          <a:bodyPr>
            <a:normAutofit fontScale="70000" lnSpcReduction="20000"/>
          </a:bodyPr>
          <a:lstStyle/>
          <a:p>
            <a:r>
              <a:rPr lang="en-US" sz="4600" b="1" dirty="0" smtClean="0">
                <a:solidFill>
                  <a:srgbClr val="002060"/>
                </a:solidFill>
              </a:rPr>
              <a:t>Topic:</a:t>
            </a:r>
          </a:p>
          <a:p>
            <a:endParaRPr lang="en-US" sz="5900" b="1" dirty="0" smtClean="0">
              <a:solidFill>
                <a:srgbClr val="002060"/>
              </a:solidFill>
            </a:endParaRPr>
          </a:p>
          <a:p>
            <a:r>
              <a:rPr lang="en-US" sz="59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>
                <a:solidFill>
                  <a:srgbClr val="002060"/>
                </a:solidFill>
              </a:rPr>
              <a:t>Additive Manufacturing</a:t>
            </a:r>
          </a:p>
          <a:p>
            <a:endParaRPr lang="en-US" sz="5900" b="1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3400" b="1" dirty="0" smtClean="0">
                <a:solidFill>
                  <a:schemeClr val="tx1"/>
                </a:solidFill>
              </a:rPr>
              <a:t>26 June 2019</a:t>
            </a:r>
            <a:endParaRPr lang="en-US" sz="34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73" y="762000"/>
            <a:ext cx="8686800" cy="60198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1300-1309	Welcome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Overview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 (OSD)</a:t>
            </a: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1309-1310	Administrative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Notes –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Lilu (NCMS)</a:t>
            </a: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1310-1320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Joint Additive Manufacturing Model Exchange (JAMMEX)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Wilcynzski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/Joe Fagan 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1320-1330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 Data Package (TDP) Standard Project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Kilchenstein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1330-1340: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Cybersecurity Challenges &amp; Solutions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 Ellis/Tim Abbott</a:t>
            </a: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1340-1350: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 Management 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Mike Acosta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1350-1400: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 &amp; Common Language 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 Yan Lu/Jenn 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Wolk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1400-1410: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Standards 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 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Borsinger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/Jim McCabe</a:t>
            </a: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1410-1420:	Quality Assurance/Post Processing - </a:t>
            </a:r>
            <a:r>
              <a:rPr lang="en-US" sz="18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Benedict/Ron Edmunds</a:t>
            </a:r>
            <a:endParaRPr lang="en-US" sz="1800" b="1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1420-1430:	AM Contracting Guide -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Debbie Lilu/John Ballou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1430-1440:	AM Supply Chain Integration – </a:t>
            </a:r>
            <a:r>
              <a:rPr lang="en-US" sz="18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Andrew Meighan/Ben Thompson</a:t>
            </a: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1440-1450:	Workforce Development –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David Heckman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1450-1500:	DoD AM Policy Development -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Greg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Kilchenstein/Steve Linder</a:t>
            </a:r>
            <a:endParaRPr lang="en-US" sz="2000" b="1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1500:		Wrap-up 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Technology Forum Protocol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191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en-US" sz="3500" dirty="0" smtClean="0"/>
          </a:p>
          <a:p>
            <a:r>
              <a:rPr lang="en-US" sz="3500" dirty="0" smtClean="0"/>
              <a:t>Please keep your phones on mute unless you are presenting. </a:t>
            </a:r>
            <a:r>
              <a:rPr lang="en-US" sz="3500" b="1" dirty="0" smtClean="0"/>
              <a:t>Do </a:t>
            </a:r>
            <a:r>
              <a:rPr lang="en-US" sz="3500" b="1" i="1" u="sng" dirty="0" smtClean="0"/>
              <a:t>NOT</a:t>
            </a:r>
            <a:r>
              <a:rPr lang="en-US" sz="3500" b="1" dirty="0" smtClean="0"/>
              <a:t> put your phone on </a:t>
            </a:r>
            <a:r>
              <a:rPr lang="en-US" sz="3500" b="1" dirty="0"/>
              <a:t>hold</a:t>
            </a:r>
            <a:r>
              <a:rPr lang="en-US" sz="3500" dirty="0"/>
              <a:t>. Should you have to temporarily drop off please hang up and call back. </a:t>
            </a:r>
            <a:endParaRPr lang="en-US" sz="3500" dirty="0" smtClean="0"/>
          </a:p>
          <a:p>
            <a:endParaRPr lang="en-US" sz="3500" dirty="0" smtClean="0"/>
          </a:p>
          <a:p>
            <a:r>
              <a:rPr lang="en-US" sz="3500" dirty="0" smtClean="0"/>
              <a:t>Questions will be addressed via “Q &amp; A” on </a:t>
            </a:r>
            <a:r>
              <a:rPr lang="en-US" sz="3500" dirty="0" err="1" smtClean="0"/>
              <a:t>AdobeConnect</a:t>
            </a:r>
            <a:r>
              <a:rPr lang="en-US" sz="3500" dirty="0" smtClean="0"/>
              <a:t> and /or DCS. </a:t>
            </a:r>
          </a:p>
          <a:p>
            <a:endParaRPr lang="en-US" sz="3500" dirty="0" smtClean="0"/>
          </a:p>
          <a:p>
            <a:r>
              <a:rPr lang="en-US" sz="3500" dirty="0" smtClean="0"/>
              <a:t>Presenters - slides will be advanced by NCMS / LMI</a:t>
            </a:r>
          </a:p>
          <a:p>
            <a:endParaRPr lang="en-US" sz="3500" dirty="0"/>
          </a:p>
          <a:p>
            <a:r>
              <a:rPr lang="en-US" sz="3500" dirty="0" smtClean="0"/>
              <a:t>This is an open forum. Briefs and Q&amp;A are available for   public release and </a:t>
            </a:r>
            <a:r>
              <a:rPr lang="en-US" sz="3600" dirty="0" smtClean="0">
                <a:solidFill>
                  <a:prstClr val="black"/>
                </a:solidFill>
              </a:rPr>
              <a:t>will</a:t>
            </a:r>
            <a:r>
              <a:rPr lang="en-US" sz="3500" dirty="0" smtClean="0"/>
              <a:t> be posted on the JTEG website. </a:t>
            </a:r>
          </a:p>
          <a:p>
            <a:endParaRPr lang="en-US" sz="3500" dirty="0" smtClean="0"/>
          </a:p>
          <a:p>
            <a:endParaRPr lang="en-US" sz="3500" dirty="0" smtClean="0"/>
          </a:p>
          <a:p>
            <a:endParaRPr lang="en-US" sz="3500" dirty="0"/>
          </a:p>
          <a:p>
            <a:endParaRPr lang="en-US" sz="2900" dirty="0" smtClean="0"/>
          </a:p>
          <a:p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46201" y="61722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3492</TotalTime>
  <Words>106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165</cp:revision>
  <dcterms:created xsi:type="dcterms:W3CDTF">2014-12-12T13:37:31Z</dcterms:created>
  <dcterms:modified xsi:type="dcterms:W3CDTF">2019-06-26T13:52:11Z</dcterms:modified>
</cp:coreProperties>
</file>