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0" r:id="rId3"/>
    <p:sldId id="257" r:id="rId4"/>
    <p:sldId id="261" r:id="rId5"/>
    <p:sldId id="263" r:id="rId6"/>
    <p:sldId id="265" r:id="rId7"/>
    <p:sldId id="266" r:id="rId8"/>
  </p:sldIdLst>
  <p:sldSz cx="9144000" cy="6858000" type="screen4x3"/>
  <p:notesSz cx="69469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260" y="-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99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5413" y="0"/>
            <a:ext cx="30099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0A5A3-880F-49B0-8E59-AEDED89EA1D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79913"/>
            <a:ext cx="5556250" cy="41481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99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5413" y="8758238"/>
            <a:ext cx="30099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30F13-9EDA-4A4F-A67B-4A0AFAC9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0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30F13-9EDA-4A4F-A67B-4A0AFAC997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19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30F13-9EDA-4A4F-A67B-4A0AFAC997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0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30F13-9EDA-4A4F-A67B-4A0AFAC997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56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30F13-9EDA-4A4F-A67B-4A0AFAC997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86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30F13-9EDA-4A4F-A67B-4A0AFAC997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69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30F13-9EDA-4A4F-A67B-4A0AFAC997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2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30F13-9EDA-4A4F-A67B-4A0AFAC997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94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45E3-9102-4599-BB72-34A66F52371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9DFE-7CEB-4F60-8CFF-5B4068BD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6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45E3-9102-4599-BB72-34A66F52371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9DFE-7CEB-4F60-8CFF-5B4068BD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2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45E3-9102-4599-BB72-34A66F52371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9DFE-7CEB-4F60-8CFF-5B4068BD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2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45E3-9102-4599-BB72-34A66F52371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9DFE-7CEB-4F60-8CFF-5B4068BD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0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45E3-9102-4599-BB72-34A66F52371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9DFE-7CEB-4F60-8CFF-5B4068BD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0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45E3-9102-4599-BB72-34A66F52371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9DFE-7CEB-4F60-8CFF-5B4068BD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6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45E3-9102-4599-BB72-34A66F52371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9DFE-7CEB-4F60-8CFF-5B4068BD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4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45E3-9102-4599-BB72-34A66F52371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9DFE-7CEB-4F60-8CFF-5B4068BD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5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45E3-9102-4599-BB72-34A66F52371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9DFE-7CEB-4F60-8CFF-5B4068BD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0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45E3-9102-4599-BB72-34A66F52371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9DFE-7CEB-4F60-8CFF-5B4068BD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6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45E3-9102-4599-BB72-34A66F52371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9DFE-7CEB-4F60-8CFF-5B4068BD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2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145E3-9102-4599-BB72-34A66F52371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B9DFE-7CEB-4F60-8CFF-5B4068BD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8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30"/>
          <p:cNvSpPr>
            <a:spLocks/>
          </p:cNvSpPr>
          <p:nvPr/>
        </p:nvSpPr>
        <p:spPr bwMode="auto">
          <a:xfrm>
            <a:off x="304800" y="260350"/>
            <a:ext cx="8166100" cy="6597650"/>
          </a:xfrm>
          <a:custGeom>
            <a:avLst/>
            <a:gdLst/>
            <a:ahLst/>
            <a:cxnLst>
              <a:cxn ang="0">
                <a:pos x="4284" y="4087"/>
              </a:cxn>
              <a:cxn ang="0">
                <a:pos x="3817" y="3769"/>
              </a:cxn>
              <a:cxn ang="0">
                <a:pos x="3350" y="3405"/>
              </a:cxn>
              <a:cxn ang="0">
                <a:pos x="3026" y="3117"/>
              </a:cxn>
              <a:cxn ang="0">
                <a:pos x="2791" y="2885"/>
              </a:cxn>
              <a:cxn ang="0">
                <a:pos x="2579" y="2640"/>
              </a:cxn>
              <a:cxn ang="0">
                <a:pos x="2394" y="2385"/>
              </a:cxn>
              <a:cxn ang="0">
                <a:pos x="2248" y="2126"/>
              </a:cxn>
              <a:cxn ang="0">
                <a:pos x="2155" y="1868"/>
              </a:cxn>
              <a:cxn ang="0">
                <a:pos x="2122" y="1696"/>
              </a:cxn>
              <a:cxn ang="0">
                <a:pos x="2119" y="1567"/>
              </a:cxn>
              <a:cxn ang="0">
                <a:pos x="2132" y="1441"/>
              </a:cxn>
              <a:cxn ang="0">
                <a:pos x="2165" y="1315"/>
              </a:cxn>
              <a:cxn ang="0">
                <a:pos x="2215" y="1193"/>
              </a:cxn>
              <a:cxn ang="0">
                <a:pos x="2291" y="1070"/>
              </a:cxn>
              <a:cxn ang="0">
                <a:pos x="2387" y="954"/>
              </a:cxn>
              <a:cxn ang="0">
                <a:pos x="2506" y="842"/>
              </a:cxn>
              <a:cxn ang="0">
                <a:pos x="2652" y="729"/>
              </a:cxn>
              <a:cxn ang="0">
                <a:pos x="2824" y="623"/>
              </a:cxn>
              <a:cxn ang="0">
                <a:pos x="3023" y="524"/>
              </a:cxn>
              <a:cxn ang="0">
                <a:pos x="3251" y="428"/>
              </a:cxn>
              <a:cxn ang="0">
                <a:pos x="3509" y="338"/>
              </a:cxn>
              <a:cxn ang="0">
                <a:pos x="3900" y="226"/>
              </a:cxn>
              <a:cxn ang="0">
                <a:pos x="4602" y="80"/>
              </a:cxn>
              <a:cxn ang="0">
                <a:pos x="5078" y="0"/>
              </a:cxn>
              <a:cxn ang="0">
                <a:pos x="4588" y="17"/>
              </a:cxn>
              <a:cxn ang="0">
                <a:pos x="3989" y="70"/>
              </a:cxn>
              <a:cxn ang="0">
                <a:pos x="3516" y="139"/>
              </a:cxn>
              <a:cxn ang="0">
                <a:pos x="3138" y="212"/>
              </a:cxn>
              <a:cxn ang="0">
                <a:pos x="2748" y="308"/>
              </a:cxn>
              <a:cxn ang="0">
                <a:pos x="2351" y="428"/>
              </a:cxn>
              <a:cxn ang="0">
                <a:pos x="1963" y="573"/>
              </a:cxn>
              <a:cxn ang="0">
                <a:pos x="1586" y="749"/>
              </a:cxn>
              <a:cxn ang="0">
                <a:pos x="1228" y="961"/>
              </a:cxn>
              <a:cxn ang="0">
                <a:pos x="904" y="1206"/>
              </a:cxn>
              <a:cxn ang="0">
                <a:pos x="616" y="1487"/>
              </a:cxn>
              <a:cxn ang="0">
                <a:pos x="487" y="1646"/>
              </a:cxn>
              <a:cxn ang="0">
                <a:pos x="371" y="1815"/>
              </a:cxn>
              <a:cxn ang="0">
                <a:pos x="272" y="1994"/>
              </a:cxn>
              <a:cxn ang="0">
                <a:pos x="182" y="2183"/>
              </a:cxn>
              <a:cxn ang="0">
                <a:pos x="113" y="2385"/>
              </a:cxn>
              <a:cxn ang="0">
                <a:pos x="56" y="2600"/>
              </a:cxn>
              <a:cxn ang="0">
                <a:pos x="20" y="2825"/>
              </a:cxn>
              <a:cxn ang="0">
                <a:pos x="4" y="3067"/>
              </a:cxn>
              <a:cxn ang="0">
                <a:pos x="4" y="3319"/>
              </a:cxn>
              <a:cxn ang="0">
                <a:pos x="27" y="3584"/>
              </a:cxn>
              <a:cxn ang="0">
                <a:pos x="73" y="3865"/>
              </a:cxn>
              <a:cxn ang="0">
                <a:pos x="139" y="4156"/>
              </a:cxn>
            </a:cxnLst>
            <a:rect l="0" t="0" r="r" b="b"/>
            <a:pathLst>
              <a:path w="5144" h="4156">
                <a:moveTo>
                  <a:pt x="139" y="4156"/>
                </a:moveTo>
                <a:lnTo>
                  <a:pt x="4396" y="4156"/>
                </a:lnTo>
                <a:lnTo>
                  <a:pt x="4284" y="4087"/>
                </a:lnTo>
                <a:lnTo>
                  <a:pt x="4082" y="3954"/>
                </a:lnTo>
                <a:lnTo>
                  <a:pt x="3956" y="3868"/>
                </a:lnTo>
                <a:lnTo>
                  <a:pt x="3817" y="3769"/>
                </a:lnTo>
                <a:lnTo>
                  <a:pt x="3668" y="3656"/>
                </a:lnTo>
                <a:lnTo>
                  <a:pt x="3512" y="3534"/>
                </a:lnTo>
                <a:lnTo>
                  <a:pt x="3350" y="3405"/>
                </a:lnTo>
                <a:lnTo>
                  <a:pt x="3188" y="3266"/>
                </a:lnTo>
                <a:lnTo>
                  <a:pt x="3105" y="3193"/>
                </a:lnTo>
                <a:lnTo>
                  <a:pt x="3026" y="3117"/>
                </a:lnTo>
                <a:lnTo>
                  <a:pt x="2946" y="3040"/>
                </a:lnTo>
                <a:lnTo>
                  <a:pt x="2867" y="2964"/>
                </a:lnTo>
                <a:lnTo>
                  <a:pt x="2791" y="2885"/>
                </a:lnTo>
                <a:lnTo>
                  <a:pt x="2718" y="2802"/>
                </a:lnTo>
                <a:lnTo>
                  <a:pt x="2645" y="2723"/>
                </a:lnTo>
                <a:lnTo>
                  <a:pt x="2579" y="2640"/>
                </a:lnTo>
                <a:lnTo>
                  <a:pt x="2513" y="2557"/>
                </a:lnTo>
                <a:lnTo>
                  <a:pt x="2450" y="2471"/>
                </a:lnTo>
                <a:lnTo>
                  <a:pt x="2394" y="2385"/>
                </a:lnTo>
                <a:lnTo>
                  <a:pt x="2341" y="2299"/>
                </a:lnTo>
                <a:lnTo>
                  <a:pt x="2291" y="2213"/>
                </a:lnTo>
                <a:lnTo>
                  <a:pt x="2248" y="2126"/>
                </a:lnTo>
                <a:lnTo>
                  <a:pt x="2211" y="2040"/>
                </a:lnTo>
                <a:lnTo>
                  <a:pt x="2178" y="1954"/>
                </a:lnTo>
                <a:lnTo>
                  <a:pt x="2155" y="1868"/>
                </a:lnTo>
                <a:lnTo>
                  <a:pt x="2135" y="1782"/>
                </a:lnTo>
                <a:lnTo>
                  <a:pt x="2129" y="1739"/>
                </a:lnTo>
                <a:lnTo>
                  <a:pt x="2122" y="1696"/>
                </a:lnTo>
                <a:lnTo>
                  <a:pt x="2119" y="1653"/>
                </a:lnTo>
                <a:lnTo>
                  <a:pt x="2119" y="1610"/>
                </a:lnTo>
                <a:lnTo>
                  <a:pt x="2119" y="1567"/>
                </a:lnTo>
                <a:lnTo>
                  <a:pt x="2122" y="1524"/>
                </a:lnTo>
                <a:lnTo>
                  <a:pt x="2125" y="1481"/>
                </a:lnTo>
                <a:lnTo>
                  <a:pt x="2132" y="1441"/>
                </a:lnTo>
                <a:lnTo>
                  <a:pt x="2139" y="1398"/>
                </a:lnTo>
                <a:lnTo>
                  <a:pt x="2152" y="1355"/>
                </a:lnTo>
                <a:lnTo>
                  <a:pt x="2165" y="1315"/>
                </a:lnTo>
                <a:lnTo>
                  <a:pt x="2178" y="1272"/>
                </a:lnTo>
                <a:lnTo>
                  <a:pt x="2195" y="1232"/>
                </a:lnTo>
                <a:lnTo>
                  <a:pt x="2215" y="1193"/>
                </a:lnTo>
                <a:lnTo>
                  <a:pt x="2238" y="1153"/>
                </a:lnTo>
                <a:lnTo>
                  <a:pt x="2261" y="1110"/>
                </a:lnTo>
                <a:lnTo>
                  <a:pt x="2291" y="1070"/>
                </a:lnTo>
                <a:lnTo>
                  <a:pt x="2317" y="1034"/>
                </a:lnTo>
                <a:lnTo>
                  <a:pt x="2351" y="994"/>
                </a:lnTo>
                <a:lnTo>
                  <a:pt x="2387" y="954"/>
                </a:lnTo>
                <a:lnTo>
                  <a:pt x="2423" y="914"/>
                </a:lnTo>
                <a:lnTo>
                  <a:pt x="2463" y="878"/>
                </a:lnTo>
                <a:lnTo>
                  <a:pt x="2506" y="842"/>
                </a:lnTo>
                <a:lnTo>
                  <a:pt x="2552" y="802"/>
                </a:lnTo>
                <a:lnTo>
                  <a:pt x="2599" y="765"/>
                </a:lnTo>
                <a:lnTo>
                  <a:pt x="2652" y="729"/>
                </a:lnTo>
                <a:lnTo>
                  <a:pt x="2705" y="696"/>
                </a:lnTo>
                <a:lnTo>
                  <a:pt x="2764" y="659"/>
                </a:lnTo>
                <a:lnTo>
                  <a:pt x="2824" y="623"/>
                </a:lnTo>
                <a:lnTo>
                  <a:pt x="2887" y="590"/>
                </a:lnTo>
                <a:lnTo>
                  <a:pt x="2953" y="557"/>
                </a:lnTo>
                <a:lnTo>
                  <a:pt x="3023" y="524"/>
                </a:lnTo>
                <a:lnTo>
                  <a:pt x="3095" y="491"/>
                </a:lnTo>
                <a:lnTo>
                  <a:pt x="3171" y="457"/>
                </a:lnTo>
                <a:lnTo>
                  <a:pt x="3251" y="428"/>
                </a:lnTo>
                <a:lnTo>
                  <a:pt x="3334" y="398"/>
                </a:lnTo>
                <a:lnTo>
                  <a:pt x="3420" y="368"/>
                </a:lnTo>
                <a:lnTo>
                  <a:pt x="3509" y="338"/>
                </a:lnTo>
                <a:lnTo>
                  <a:pt x="3602" y="308"/>
                </a:lnTo>
                <a:lnTo>
                  <a:pt x="3698" y="279"/>
                </a:lnTo>
                <a:lnTo>
                  <a:pt x="3900" y="226"/>
                </a:lnTo>
                <a:lnTo>
                  <a:pt x="4118" y="176"/>
                </a:lnTo>
                <a:lnTo>
                  <a:pt x="4353" y="126"/>
                </a:lnTo>
                <a:lnTo>
                  <a:pt x="4602" y="80"/>
                </a:lnTo>
                <a:lnTo>
                  <a:pt x="4866" y="40"/>
                </a:lnTo>
                <a:lnTo>
                  <a:pt x="5144" y="0"/>
                </a:lnTo>
                <a:lnTo>
                  <a:pt x="5078" y="0"/>
                </a:lnTo>
                <a:lnTo>
                  <a:pt x="4886" y="4"/>
                </a:lnTo>
                <a:lnTo>
                  <a:pt x="4747" y="7"/>
                </a:lnTo>
                <a:lnTo>
                  <a:pt x="4588" y="17"/>
                </a:lnTo>
                <a:lnTo>
                  <a:pt x="4406" y="30"/>
                </a:lnTo>
                <a:lnTo>
                  <a:pt x="4204" y="47"/>
                </a:lnTo>
                <a:lnTo>
                  <a:pt x="3989" y="70"/>
                </a:lnTo>
                <a:lnTo>
                  <a:pt x="3757" y="103"/>
                </a:lnTo>
                <a:lnTo>
                  <a:pt x="3638" y="120"/>
                </a:lnTo>
                <a:lnTo>
                  <a:pt x="3516" y="139"/>
                </a:lnTo>
                <a:lnTo>
                  <a:pt x="3393" y="163"/>
                </a:lnTo>
                <a:lnTo>
                  <a:pt x="3264" y="186"/>
                </a:lnTo>
                <a:lnTo>
                  <a:pt x="3138" y="212"/>
                </a:lnTo>
                <a:lnTo>
                  <a:pt x="3009" y="242"/>
                </a:lnTo>
                <a:lnTo>
                  <a:pt x="2877" y="272"/>
                </a:lnTo>
                <a:lnTo>
                  <a:pt x="2748" y="308"/>
                </a:lnTo>
                <a:lnTo>
                  <a:pt x="2615" y="345"/>
                </a:lnTo>
                <a:lnTo>
                  <a:pt x="2483" y="385"/>
                </a:lnTo>
                <a:lnTo>
                  <a:pt x="2351" y="428"/>
                </a:lnTo>
                <a:lnTo>
                  <a:pt x="2221" y="471"/>
                </a:lnTo>
                <a:lnTo>
                  <a:pt x="2092" y="520"/>
                </a:lnTo>
                <a:lnTo>
                  <a:pt x="1963" y="573"/>
                </a:lnTo>
                <a:lnTo>
                  <a:pt x="1834" y="630"/>
                </a:lnTo>
                <a:lnTo>
                  <a:pt x="1708" y="686"/>
                </a:lnTo>
                <a:lnTo>
                  <a:pt x="1586" y="749"/>
                </a:lnTo>
                <a:lnTo>
                  <a:pt x="1463" y="815"/>
                </a:lnTo>
                <a:lnTo>
                  <a:pt x="1344" y="885"/>
                </a:lnTo>
                <a:lnTo>
                  <a:pt x="1228" y="961"/>
                </a:lnTo>
                <a:lnTo>
                  <a:pt x="1116" y="1037"/>
                </a:lnTo>
                <a:lnTo>
                  <a:pt x="1007" y="1120"/>
                </a:lnTo>
                <a:lnTo>
                  <a:pt x="904" y="1206"/>
                </a:lnTo>
                <a:lnTo>
                  <a:pt x="801" y="1295"/>
                </a:lnTo>
                <a:lnTo>
                  <a:pt x="705" y="1388"/>
                </a:lnTo>
                <a:lnTo>
                  <a:pt x="616" y="1487"/>
                </a:lnTo>
                <a:lnTo>
                  <a:pt x="570" y="1540"/>
                </a:lnTo>
                <a:lnTo>
                  <a:pt x="527" y="1593"/>
                </a:lnTo>
                <a:lnTo>
                  <a:pt x="487" y="1646"/>
                </a:lnTo>
                <a:lnTo>
                  <a:pt x="447" y="1699"/>
                </a:lnTo>
                <a:lnTo>
                  <a:pt x="407" y="1756"/>
                </a:lnTo>
                <a:lnTo>
                  <a:pt x="371" y="1815"/>
                </a:lnTo>
                <a:lnTo>
                  <a:pt x="338" y="1871"/>
                </a:lnTo>
                <a:lnTo>
                  <a:pt x="301" y="1931"/>
                </a:lnTo>
                <a:lnTo>
                  <a:pt x="272" y="1994"/>
                </a:lnTo>
                <a:lnTo>
                  <a:pt x="239" y="2054"/>
                </a:lnTo>
                <a:lnTo>
                  <a:pt x="212" y="2120"/>
                </a:lnTo>
                <a:lnTo>
                  <a:pt x="182" y="2183"/>
                </a:lnTo>
                <a:lnTo>
                  <a:pt x="159" y="2249"/>
                </a:lnTo>
                <a:lnTo>
                  <a:pt x="136" y="2315"/>
                </a:lnTo>
                <a:lnTo>
                  <a:pt x="113" y="2385"/>
                </a:lnTo>
                <a:lnTo>
                  <a:pt x="93" y="2454"/>
                </a:lnTo>
                <a:lnTo>
                  <a:pt x="73" y="2527"/>
                </a:lnTo>
                <a:lnTo>
                  <a:pt x="56" y="2600"/>
                </a:lnTo>
                <a:lnTo>
                  <a:pt x="43" y="2673"/>
                </a:lnTo>
                <a:lnTo>
                  <a:pt x="30" y="2749"/>
                </a:lnTo>
                <a:lnTo>
                  <a:pt x="20" y="2825"/>
                </a:lnTo>
                <a:lnTo>
                  <a:pt x="13" y="2905"/>
                </a:lnTo>
                <a:lnTo>
                  <a:pt x="7" y="2984"/>
                </a:lnTo>
                <a:lnTo>
                  <a:pt x="4" y="3067"/>
                </a:lnTo>
                <a:lnTo>
                  <a:pt x="0" y="3150"/>
                </a:lnTo>
                <a:lnTo>
                  <a:pt x="4" y="3233"/>
                </a:lnTo>
                <a:lnTo>
                  <a:pt x="4" y="3319"/>
                </a:lnTo>
                <a:lnTo>
                  <a:pt x="10" y="3405"/>
                </a:lnTo>
                <a:lnTo>
                  <a:pt x="17" y="3494"/>
                </a:lnTo>
                <a:lnTo>
                  <a:pt x="27" y="3584"/>
                </a:lnTo>
                <a:lnTo>
                  <a:pt x="40" y="3676"/>
                </a:lnTo>
                <a:lnTo>
                  <a:pt x="53" y="3769"/>
                </a:lnTo>
                <a:lnTo>
                  <a:pt x="73" y="3865"/>
                </a:lnTo>
                <a:lnTo>
                  <a:pt x="93" y="3961"/>
                </a:lnTo>
                <a:lnTo>
                  <a:pt x="113" y="4057"/>
                </a:lnTo>
                <a:lnTo>
                  <a:pt x="139" y="4156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eTWD JTEG FORUM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19200" y="4648200"/>
            <a:ext cx="6705600" cy="144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3 February 2015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by Troy Kaichen</a:t>
            </a:r>
          </a:p>
          <a:p>
            <a:endParaRPr lang="en-US" sz="1600" dirty="0"/>
          </a:p>
        </p:txBody>
      </p:sp>
      <p:pic>
        <p:nvPicPr>
          <p:cNvPr id="6" name="Picture 1031" descr="navsea-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81000"/>
            <a:ext cx="21336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11" descr="D:\Documents and Settings\andrew.roy\Local Settings\Temporary Internet Files\Content.IE5\2RE5YJMX\MP90030577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953000"/>
            <a:ext cx="1133475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D:\Documents and Settings\andrew.roy\Local Settings\Temporary Internet Files\Content.IE5\IBJWBYHD\MP900385355[1].jpg"/>
          <p:cNvPicPr>
            <a:picLocks noChangeAspect="1" noChangeArrowheads="1"/>
          </p:cNvPicPr>
          <p:nvPr/>
        </p:nvPicPr>
        <p:blipFill>
          <a:blip r:embed="rId5" cstate="print"/>
          <a:srcRect l="17857" t="33333" r="10715" b="20000"/>
          <a:stretch>
            <a:fillRect/>
          </a:stretch>
        </p:blipFill>
        <p:spPr bwMode="auto">
          <a:xfrm>
            <a:off x="6096000" y="5913438"/>
            <a:ext cx="16986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7"/>
          <p:cNvPicPr>
            <a:picLocks noChangeAspect="1" noChangeArrowheads="1"/>
          </p:cNvPicPr>
          <p:nvPr/>
        </p:nvPicPr>
        <p:blipFill>
          <a:blip r:embed="rId6" cstate="print">
            <a:grayscl/>
          </a:blip>
          <a:srcRect l="10223" t="19354" r="15656" b="19354"/>
          <a:stretch>
            <a:fillRect/>
          </a:stretch>
        </p:blipFill>
        <p:spPr bwMode="auto">
          <a:xfrm>
            <a:off x="7740650" y="4572000"/>
            <a:ext cx="14033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triped Right Arrow 12"/>
          <p:cNvSpPr/>
          <p:nvPr/>
        </p:nvSpPr>
        <p:spPr>
          <a:xfrm rot="18602611">
            <a:off x="7737475" y="5349875"/>
            <a:ext cx="571500" cy="457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4" name="Picture 16" descr="D:\Documents and Settings\andrew.roy\Local Settings\Temporary Internet Files\Content.IE5\Q90F0DGD\MP900402265[1].jpg"/>
          <p:cNvPicPr>
            <a:picLocks noChangeAspect="1" noChangeArrowheads="1"/>
          </p:cNvPicPr>
          <p:nvPr/>
        </p:nvPicPr>
        <p:blipFill>
          <a:blip r:embed="rId7" cstate="print">
            <a:grayscl/>
          </a:blip>
          <a:srcRect/>
          <a:stretch>
            <a:fillRect/>
          </a:stretch>
        </p:blipFill>
        <p:spPr bwMode="auto">
          <a:xfrm>
            <a:off x="7924800" y="5943600"/>
            <a:ext cx="114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976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030"/>
          <p:cNvSpPr>
            <a:spLocks/>
          </p:cNvSpPr>
          <p:nvPr/>
        </p:nvSpPr>
        <p:spPr bwMode="auto">
          <a:xfrm>
            <a:off x="304800" y="260350"/>
            <a:ext cx="8166100" cy="6597650"/>
          </a:xfrm>
          <a:custGeom>
            <a:avLst/>
            <a:gdLst/>
            <a:ahLst/>
            <a:cxnLst>
              <a:cxn ang="0">
                <a:pos x="4284" y="4087"/>
              </a:cxn>
              <a:cxn ang="0">
                <a:pos x="3817" y="3769"/>
              </a:cxn>
              <a:cxn ang="0">
                <a:pos x="3350" y="3405"/>
              </a:cxn>
              <a:cxn ang="0">
                <a:pos x="3026" y="3117"/>
              </a:cxn>
              <a:cxn ang="0">
                <a:pos x="2791" y="2885"/>
              </a:cxn>
              <a:cxn ang="0">
                <a:pos x="2579" y="2640"/>
              </a:cxn>
              <a:cxn ang="0">
                <a:pos x="2394" y="2385"/>
              </a:cxn>
              <a:cxn ang="0">
                <a:pos x="2248" y="2126"/>
              </a:cxn>
              <a:cxn ang="0">
                <a:pos x="2155" y="1868"/>
              </a:cxn>
              <a:cxn ang="0">
                <a:pos x="2122" y="1696"/>
              </a:cxn>
              <a:cxn ang="0">
                <a:pos x="2119" y="1567"/>
              </a:cxn>
              <a:cxn ang="0">
                <a:pos x="2132" y="1441"/>
              </a:cxn>
              <a:cxn ang="0">
                <a:pos x="2165" y="1315"/>
              </a:cxn>
              <a:cxn ang="0">
                <a:pos x="2215" y="1193"/>
              </a:cxn>
              <a:cxn ang="0">
                <a:pos x="2291" y="1070"/>
              </a:cxn>
              <a:cxn ang="0">
                <a:pos x="2387" y="954"/>
              </a:cxn>
              <a:cxn ang="0">
                <a:pos x="2506" y="842"/>
              </a:cxn>
              <a:cxn ang="0">
                <a:pos x="2652" y="729"/>
              </a:cxn>
              <a:cxn ang="0">
                <a:pos x="2824" y="623"/>
              </a:cxn>
              <a:cxn ang="0">
                <a:pos x="3023" y="524"/>
              </a:cxn>
              <a:cxn ang="0">
                <a:pos x="3251" y="428"/>
              </a:cxn>
              <a:cxn ang="0">
                <a:pos x="3509" y="338"/>
              </a:cxn>
              <a:cxn ang="0">
                <a:pos x="3900" y="226"/>
              </a:cxn>
              <a:cxn ang="0">
                <a:pos x="4602" y="80"/>
              </a:cxn>
              <a:cxn ang="0">
                <a:pos x="5078" y="0"/>
              </a:cxn>
              <a:cxn ang="0">
                <a:pos x="4588" y="17"/>
              </a:cxn>
              <a:cxn ang="0">
                <a:pos x="3989" y="70"/>
              </a:cxn>
              <a:cxn ang="0">
                <a:pos x="3516" y="139"/>
              </a:cxn>
              <a:cxn ang="0">
                <a:pos x="3138" y="212"/>
              </a:cxn>
              <a:cxn ang="0">
                <a:pos x="2748" y="308"/>
              </a:cxn>
              <a:cxn ang="0">
                <a:pos x="2351" y="428"/>
              </a:cxn>
              <a:cxn ang="0">
                <a:pos x="1963" y="573"/>
              </a:cxn>
              <a:cxn ang="0">
                <a:pos x="1586" y="749"/>
              </a:cxn>
              <a:cxn ang="0">
                <a:pos x="1228" y="961"/>
              </a:cxn>
              <a:cxn ang="0">
                <a:pos x="904" y="1206"/>
              </a:cxn>
              <a:cxn ang="0">
                <a:pos x="616" y="1487"/>
              </a:cxn>
              <a:cxn ang="0">
                <a:pos x="487" y="1646"/>
              </a:cxn>
              <a:cxn ang="0">
                <a:pos x="371" y="1815"/>
              </a:cxn>
              <a:cxn ang="0">
                <a:pos x="272" y="1994"/>
              </a:cxn>
              <a:cxn ang="0">
                <a:pos x="182" y="2183"/>
              </a:cxn>
              <a:cxn ang="0">
                <a:pos x="113" y="2385"/>
              </a:cxn>
              <a:cxn ang="0">
                <a:pos x="56" y="2600"/>
              </a:cxn>
              <a:cxn ang="0">
                <a:pos x="20" y="2825"/>
              </a:cxn>
              <a:cxn ang="0">
                <a:pos x="4" y="3067"/>
              </a:cxn>
              <a:cxn ang="0">
                <a:pos x="4" y="3319"/>
              </a:cxn>
              <a:cxn ang="0">
                <a:pos x="27" y="3584"/>
              </a:cxn>
              <a:cxn ang="0">
                <a:pos x="73" y="3865"/>
              </a:cxn>
              <a:cxn ang="0">
                <a:pos x="139" y="4156"/>
              </a:cxn>
            </a:cxnLst>
            <a:rect l="0" t="0" r="r" b="b"/>
            <a:pathLst>
              <a:path w="5144" h="4156">
                <a:moveTo>
                  <a:pt x="139" y="4156"/>
                </a:moveTo>
                <a:lnTo>
                  <a:pt x="4396" y="4156"/>
                </a:lnTo>
                <a:lnTo>
                  <a:pt x="4284" y="4087"/>
                </a:lnTo>
                <a:lnTo>
                  <a:pt x="4082" y="3954"/>
                </a:lnTo>
                <a:lnTo>
                  <a:pt x="3956" y="3868"/>
                </a:lnTo>
                <a:lnTo>
                  <a:pt x="3817" y="3769"/>
                </a:lnTo>
                <a:lnTo>
                  <a:pt x="3668" y="3656"/>
                </a:lnTo>
                <a:lnTo>
                  <a:pt x="3512" y="3534"/>
                </a:lnTo>
                <a:lnTo>
                  <a:pt x="3350" y="3405"/>
                </a:lnTo>
                <a:lnTo>
                  <a:pt x="3188" y="3266"/>
                </a:lnTo>
                <a:lnTo>
                  <a:pt x="3105" y="3193"/>
                </a:lnTo>
                <a:lnTo>
                  <a:pt x="3026" y="3117"/>
                </a:lnTo>
                <a:lnTo>
                  <a:pt x="2946" y="3040"/>
                </a:lnTo>
                <a:lnTo>
                  <a:pt x="2867" y="2964"/>
                </a:lnTo>
                <a:lnTo>
                  <a:pt x="2791" y="2885"/>
                </a:lnTo>
                <a:lnTo>
                  <a:pt x="2718" y="2802"/>
                </a:lnTo>
                <a:lnTo>
                  <a:pt x="2645" y="2723"/>
                </a:lnTo>
                <a:lnTo>
                  <a:pt x="2579" y="2640"/>
                </a:lnTo>
                <a:lnTo>
                  <a:pt x="2513" y="2557"/>
                </a:lnTo>
                <a:lnTo>
                  <a:pt x="2450" y="2471"/>
                </a:lnTo>
                <a:lnTo>
                  <a:pt x="2394" y="2385"/>
                </a:lnTo>
                <a:lnTo>
                  <a:pt x="2341" y="2299"/>
                </a:lnTo>
                <a:lnTo>
                  <a:pt x="2291" y="2213"/>
                </a:lnTo>
                <a:lnTo>
                  <a:pt x="2248" y="2126"/>
                </a:lnTo>
                <a:lnTo>
                  <a:pt x="2211" y="2040"/>
                </a:lnTo>
                <a:lnTo>
                  <a:pt x="2178" y="1954"/>
                </a:lnTo>
                <a:lnTo>
                  <a:pt x="2155" y="1868"/>
                </a:lnTo>
                <a:lnTo>
                  <a:pt x="2135" y="1782"/>
                </a:lnTo>
                <a:lnTo>
                  <a:pt x="2129" y="1739"/>
                </a:lnTo>
                <a:lnTo>
                  <a:pt x="2122" y="1696"/>
                </a:lnTo>
                <a:lnTo>
                  <a:pt x="2119" y="1653"/>
                </a:lnTo>
                <a:lnTo>
                  <a:pt x="2119" y="1610"/>
                </a:lnTo>
                <a:lnTo>
                  <a:pt x="2119" y="1567"/>
                </a:lnTo>
                <a:lnTo>
                  <a:pt x="2122" y="1524"/>
                </a:lnTo>
                <a:lnTo>
                  <a:pt x="2125" y="1481"/>
                </a:lnTo>
                <a:lnTo>
                  <a:pt x="2132" y="1441"/>
                </a:lnTo>
                <a:lnTo>
                  <a:pt x="2139" y="1398"/>
                </a:lnTo>
                <a:lnTo>
                  <a:pt x="2152" y="1355"/>
                </a:lnTo>
                <a:lnTo>
                  <a:pt x="2165" y="1315"/>
                </a:lnTo>
                <a:lnTo>
                  <a:pt x="2178" y="1272"/>
                </a:lnTo>
                <a:lnTo>
                  <a:pt x="2195" y="1232"/>
                </a:lnTo>
                <a:lnTo>
                  <a:pt x="2215" y="1193"/>
                </a:lnTo>
                <a:lnTo>
                  <a:pt x="2238" y="1153"/>
                </a:lnTo>
                <a:lnTo>
                  <a:pt x="2261" y="1110"/>
                </a:lnTo>
                <a:lnTo>
                  <a:pt x="2291" y="1070"/>
                </a:lnTo>
                <a:lnTo>
                  <a:pt x="2317" y="1034"/>
                </a:lnTo>
                <a:lnTo>
                  <a:pt x="2351" y="994"/>
                </a:lnTo>
                <a:lnTo>
                  <a:pt x="2387" y="954"/>
                </a:lnTo>
                <a:lnTo>
                  <a:pt x="2423" y="914"/>
                </a:lnTo>
                <a:lnTo>
                  <a:pt x="2463" y="878"/>
                </a:lnTo>
                <a:lnTo>
                  <a:pt x="2506" y="842"/>
                </a:lnTo>
                <a:lnTo>
                  <a:pt x="2552" y="802"/>
                </a:lnTo>
                <a:lnTo>
                  <a:pt x="2599" y="765"/>
                </a:lnTo>
                <a:lnTo>
                  <a:pt x="2652" y="729"/>
                </a:lnTo>
                <a:lnTo>
                  <a:pt x="2705" y="696"/>
                </a:lnTo>
                <a:lnTo>
                  <a:pt x="2764" y="659"/>
                </a:lnTo>
                <a:lnTo>
                  <a:pt x="2824" y="623"/>
                </a:lnTo>
                <a:lnTo>
                  <a:pt x="2887" y="590"/>
                </a:lnTo>
                <a:lnTo>
                  <a:pt x="2953" y="557"/>
                </a:lnTo>
                <a:lnTo>
                  <a:pt x="3023" y="524"/>
                </a:lnTo>
                <a:lnTo>
                  <a:pt x="3095" y="491"/>
                </a:lnTo>
                <a:lnTo>
                  <a:pt x="3171" y="457"/>
                </a:lnTo>
                <a:lnTo>
                  <a:pt x="3251" y="428"/>
                </a:lnTo>
                <a:lnTo>
                  <a:pt x="3334" y="398"/>
                </a:lnTo>
                <a:lnTo>
                  <a:pt x="3420" y="368"/>
                </a:lnTo>
                <a:lnTo>
                  <a:pt x="3509" y="338"/>
                </a:lnTo>
                <a:lnTo>
                  <a:pt x="3602" y="308"/>
                </a:lnTo>
                <a:lnTo>
                  <a:pt x="3698" y="279"/>
                </a:lnTo>
                <a:lnTo>
                  <a:pt x="3900" y="226"/>
                </a:lnTo>
                <a:lnTo>
                  <a:pt x="4118" y="176"/>
                </a:lnTo>
                <a:lnTo>
                  <a:pt x="4353" y="126"/>
                </a:lnTo>
                <a:lnTo>
                  <a:pt x="4602" y="80"/>
                </a:lnTo>
                <a:lnTo>
                  <a:pt x="4866" y="40"/>
                </a:lnTo>
                <a:lnTo>
                  <a:pt x="5144" y="0"/>
                </a:lnTo>
                <a:lnTo>
                  <a:pt x="5078" y="0"/>
                </a:lnTo>
                <a:lnTo>
                  <a:pt x="4886" y="4"/>
                </a:lnTo>
                <a:lnTo>
                  <a:pt x="4747" y="7"/>
                </a:lnTo>
                <a:lnTo>
                  <a:pt x="4588" y="17"/>
                </a:lnTo>
                <a:lnTo>
                  <a:pt x="4406" y="30"/>
                </a:lnTo>
                <a:lnTo>
                  <a:pt x="4204" y="47"/>
                </a:lnTo>
                <a:lnTo>
                  <a:pt x="3989" y="70"/>
                </a:lnTo>
                <a:lnTo>
                  <a:pt x="3757" y="103"/>
                </a:lnTo>
                <a:lnTo>
                  <a:pt x="3638" y="120"/>
                </a:lnTo>
                <a:lnTo>
                  <a:pt x="3516" y="139"/>
                </a:lnTo>
                <a:lnTo>
                  <a:pt x="3393" y="163"/>
                </a:lnTo>
                <a:lnTo>
                  <a:pt x="3264" y="186"/>
                </a:lnTo>
                <a:lnTo>
                  <a:pt x="3138" y="212"/>
                </a:lnTo>
                <a:lnTo>
                  <a:pt x="3009" y="242"/>
                </a:lnTo>
                <a:lnTo>
                  <a:pt x="2877" y="272"/>
                </a:lnTo>
                <a:lnTo>
                  <a:pt x="2748" y="308"/>
                </a:lnTo>
                <a:lnTo>
                  <a:pt x="2615" y="345"/>
                </a:lnTo>
                <a:lnTo>
                  <a:pt x="2483" y="385"/>
                </a:lnTo>
                <a:lnTo>
                  <a:pt x="2351" y="428"/>
                </a:lnTo>
                <a:lnTo>
                  <a:pt x="2221" y="471"/>
                </a:lnTo>
                <a:lnTo>
                  <a:pt x="2092" y="520"/>
                </a:lnTo>
                <a:lnTo>
                  <a:pt x="1963" y="573"/>
                </a:lnTo>
                <a:lnTo>
                  <a:pt x="1834" y="630"/>
                </a:lnTo>
                <a:lnTo>
                  <a:pt x="1708" y="686"/>
                </a:lnTo>
                <a:lnTo>
                  <a:pt x="1586" y="749"/>
                </a:lnTo>
                <a:lnTo>
                  <a:pt x="1463" y="815"/>
                </a:lnTo>
                <a:lnTo>
                  <a:pt x="1344" y="885"/>
                </a:lnTo>
                <a:lnTo>
                  <a:pt x="1228" y="961"/>
                </a:lnTo>
                <a:lnTo>
                  <a:pt x="1116" y="1037"/>
                </a:lnTo>
                <a:lnTo>
                  <a:pt x="1007" y="1120"/>
                </a:lnTo>
                <a:lnTo>
                  <a:pt x="904" y="1206"/>
                </a:lnTo>
                <a:lnTo>
                  <a:pt x="801" y="1295"/>
                </a:lnTo>
                <a:lnTo>
                  <a:pt x="705" y="1388"/>
                </a:lnTo>
                <a:lnTo>
                  <a:pt x="616" y="1487"/>
                </a:lnTo>
                <a:lnTo>
                  <a:pt x="570" y="1540"/>
                </a:lnTo>
                <a:lnTo>
                  <a:pt x="527" y="1593"/>
                </a:lnTo>
                <a:lnTo>
                  <a:pt x="487" y="1646"/>
                </a:lnTo>
                <a:lnTo>
                  <a:pt x="447" y="1699"/>
                </a:lnTo>
                <a:lnTo>
                  <a:pt x="407" y="1756"/>
                </a:lnTo>
                <a:lnTo>
                  <a:pt x="371" y="1815"/>
                </a:lnTo>
                <a:lnTo>
                  <a:pt x="338" y="1871"/>
                </a:lnTo>
                <a:lnTo>
                  <a:pt x="301" y="1931"/>
                </a:lnTo>
                <a:lnTo>
                  <a:pt x="272" y="1994"/>
                </a:lnTo>
                <a:lnTo>
                  <a:pt x="239" y="2054"/>
                </a:lnTo>
                <a:lnTo>
                  <a:pt x="212" y="2120"/>
                </a:lnTo>
                <a:lnTo>
                  <a:pt x="182" y="2183"/>
                </a:lnTo>
                <a:lnTo>
                  <a:pt x="159" y="2249"/>
                </a:lnTo>
                <a:lnTo>
                  <a:pt x="136" y="2315"/>
                </a:lnTo>
                <a:lnTo>
                  <a:pt x="113" y="2385"/>
                </a:lnTo>
                <a:lnTo>
                  <a:pt x="93" y="2454"/>
                </a:lnTo>
                <a:lnTo>
                  <a:pt x="73" y="2527"/>
                </a:lnTo>
                <a:lnTo>
                  <a:pt x="56" y="2600"/>
                </a:lnTo>
                <a:lnTo>
                  <a:pt x="43" y="2673"/>
                </a:lnTo>
                <a:lnTo>
                  <a:pt x="30" y="2749"/>
                </a:lnTo>
                <a:lnTo>
                  <a:pt x="20" y="2825"/>
                </a:lnTo>
                <a:lnTo>
                  <a:pt x="13" y="2905"/>
                </a:lnTo>
                <a:lnTo>
                  <a:pt x="7" y="2984"/>
                </a:lnTo>
                <a:lnTo>
                  <a:pt x="4" y="3067"/>
                </a:lnTo>
                <a:lnTo>
                  <a:pt x="0" y="3150"/>
                </a:lnTo>
                <a:lnTo>
                  <a:pt x="4" y="3233"/>
                </a:lnTo>
                <a:lnTo>
                  <a:pt x="4" y="3319"/>
                </a:lnTo>
                <a:lnTo>
                  <a:pt x="10" y="3405"/>
                </a:lnTo>
                <a:lnTo>
                  <a:pt x="17" y="3494"/>
                </a:lnTo>
                <a:lnTo>
                  <a:pt x="27" y="3584"/>
                </a:lnTo>
                <a:lnTo>
                  <a:pt x="40" y="3676"/>
                </a:lnTo>
                <a:lnTo>
                  <a:pt x="53" y="3769"/>
                </a:lnTo>
                <a:lnTo>
                  <a:pt x="73" y="3865"/>
                </a:lnTo>
                <a:lnTo>
                  <a:pt x="93" y="3961"/>
                </a:lnTo>
                <a:lnTo>
                  <a:pt x="113" y="4057"/>
                </a:lnTo>
                <a:lnTo>
                  <a:pt x="139" y="4156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 cstate="print">
            <a:lum contrast="-18000"/>
          </a:blip>
          <a:srcRect/>
          <a:stretch>
            <a:fillRect/>
          </a:stretch>
        </p:blipFill>
        <p:spPr bwMode="auto">
          <a:xfrm>
            <a:off x="6705600" y="1724026"/>
            <a:ext cx="1858962" cy="1042987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 cstate="print">
            <a:lum contrast="-20000"/>
          </a:blip>
          <a:srcRect b="59621"/>
          <a:stretch>
            <a:fillRect/>
          </a:stretch>
        </p:blipFill>
        <p:spPr bwMode="auto">
          <a:xfrm>
            <a:off x="6850017" y="2415766"/>
            <a:ext cx="1854200" cy="90011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124" name="Title 1"/>
          <p:cNvSpPr>
            <a:spLocks/>
          </p:cNvSpPr>
          <p:nvPr/>
        </p:nvSpPr>
        <p:spPr bwMode="auto">
          <a:xfrm>
            <a:off x="1654175" y="304800"/>
            <a:ext cx="5334000" cy="715963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eTWD </a:t>
            </a:r>
            <a:r>
              <a:rPr lang="en-US" sz="2800" b="1" dirty="0">
                <a:solidFill>
                  <a:srgbClr val="002060"/>
                </a:solidFill>
                <a:latin typeface="Calibri" pitchFamily="34" charset="0"/>
              </a:rPr>
              <a:t>Project Overview</a:t>
            </a:r>
          </a:p>
          <a:p>
            <a:pPr algn="ctr"/>
            <a:r>
              <a:rPr lang="en-US" sz="1600" b="1" i="1" dirty="0">
                <a:solidFill>
                  <a:srgbClr val="002060"/>
                </a:solidFill>
                <a:latin typeface="Calibri" pitchFamily="34" charset="0"/>
              </a:rPr>
              <a:t>(History)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>
            <a:lum contrast="-20000"/>
          </a:blip>
          <a:srcRect b="65792"/>
          <a:stretch>
            <a:fillRect/>
          </a:stretch>
        </p:blipFill>
        <p:spPr bwMode="auto">
          <a:xfrm>
            <a:off x="7107690" y="3124200"/>
            <a:ext cx="1862138" cy="90011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52400" y="5368925"/>
            <a:ext cx="8839200" cy="126047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bg2"/>
              </a:solidFill>
            </a:endParaRPr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152400" y="1202302"/>
            <a:ext cx="85344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2003;</a:t>
            </a:r>
            <a:r>
              <a:rPr lang="en-US" sz="2400" dirty="0">
                <a:solidFill>
                  <a:srgbClr val="002060"/>
                </a:solidFill>
              </a:rPr>
              <a:t>  </a:t>
            </a:r>
            <a:r>
              <a:rPr lang="en-US" sz="2400" dirty="0">
                <a:solidFill>
                  <a:srgbClr val="002060"/>
                </a:solidFill>
                <a:cs typeface="Arial" charset="0"/>
              </a:rPr>
              <a:t>eTWD first discussed as part of NAVSEA’s Shipyard Transformation Plan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>
                <a:solidFill>
                  <a:srgbClr val="002060"/>
                </a:solidFill>
              </a:rPr>
              <a:t> Emphasis was on reducing the cost </a:t>
            </a:r>
            <a:r>
              <a:rPr lang="en-US" dirty="0" smtClean="0">
                <a:solidFill>
                  <a:srgbClr val="002060"/>
                </a:solidFill>
              </a:rPr>
              <a:t> and overall efficiency of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maintenance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>
              <a:buFontTx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2005-2006</a:t>
            </a:r>
            <a:r>
              <a:rPr lang="en-US" sz="2400" b="1" dirty="0">
                <a:solidFill>
                  <a:srgbClr val="002060"/>
                </a:solidFill>
              </a:rPr>
              <a:t>;</a:t>
            </a:r>
            <a:r>
              <a:rPr lang="en-US" sz="2400" dirty="0">
                <a:solidFill>
                  <a:srgbClr val="002060"/>
                </a:solidFill>
              </a:rPr>
              <a:t>  </a:t>
            </a:r>
            <a:r>
              <a:rPr lang="en-US" sz="2400" dirty="0">
                <a:solidFill>
                  <a:srgbClr val="002060"/>
                </a:solidFill>
                <a:cs typeface="Arial" charset="0"/>
              </a:rPr>
              <a:t>pilot on the USS HARTFORD </a:t>
            </a:r>
            <a:r>
              <a:rPr lang="en-US" sz="2400" dirty="0" smtClean="0">
                <a:solidFill>
                  <a:srgbClr val="002060"/>
                </a:solidFill>
                <a:cs typeface="Arial" charset="0"/>
              </a:rPr>
              <a:t>at </a:t>
            </a:r>
          </a:p>
          <a:p>
            <a:r>
              <a:rPr lang="en-US" sz="2400" dirty="0" smtClean="0">
                <a:solidFill>
                  <a:srgbClr val="002060"/>
                </a:solidFill>
                <a:cs typeface="Arial" charset="0"/>
              </a:rPr>
              <a:t>Portsmouth</a:t>
            </a:r>
            <a:r>
              <a:rPr lang="en-US" sz="2400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cs typeface="Arial" charset="0"/>
              </a:rPr>
              <a:t>Naval </a:t>
            </a:r>
            <a:r>
              <a:rPr lang="en-US" sz="2400" dirty="0">
                <a:solidFill>
                  <a:srgbClr val="002060"/>
                </a:solidFill>
                <a:cs typeface="Arial" charset="0"/>
              </a:rPr>
              <a:t>Shipyard.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>
                <a:solidFill>
                  <a:srgbClr val="002060"/>
                </a:solidFill>
              </a:rPr>
              <a:t> Integrating commercial software (</a:t>
            </a:r>
            <a:r>
              <a:rPr lang="en-US" dirty="0" err="1">
                <a:solidFill>
                  <a:srgbClr val="002060"/>
                </a:solidFill>
              </a:rPr>
              <a:t>i.e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Solumina</a:t>
            </a:r>
            <a:r>
              <a:rPr lang="en-US" dirty="0">
                <a:solidFill>
                  <a:srgbClr val="002060"/>
                </a:solidFill>
              </a:rPr>
              <a:t>) with SY systems.  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>
                <a:solidFill>
                  <a:srgbClr val="002060"/>
                </a:solidFill>
              </a:rPr>
              <a:t> Validated the concept of an e-work package had potential                                                                for substantial savings.</a:t>
            </a:r>
          </a:p>
          <a:p>
            <a:pPr lvl="1">
              <a:buFontTx/>
              <a:buChar char="•"/>
            </a:pPr>
            <a:endParaRPr lang="en-US" sz="1200" dirty="0">
              <a:solidFill>
                <a:srgbClr val="002060"/>
              </a:solidFill>
            </a:endParaRPr>
          </a:p>
          <a:p>
            <a:pPr>
              <a:buFontTx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2007;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  <a:cs typeface="Arial" charset="0"/>
              </a:rPr>
              <a:t>Navy System Support Group (NSSG) outlines Project Management Plan &amp; Norfolk Naval Shipyard validates potential for savings.</a:t>
            </a:r>
          </a:p>
          <a:p>
            <a:pPr lvl="1"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2400" b="1" dirty="0">
                <a:solidFill>
                  <a:srgbClr val="002060"/>
                </a:solidFill>
                <a:cs typeface="Arial" charset="0"/>
              </a:rPr>
              <a:t>2010;</a:t>
            </a:r>
            <a:r>
              <a:rPr lang="en-US" sz="2400" dirty="0">
                <a:solidFill>
                  <a:srgbClr val="002060"/>
                </a:solidFill>
                <a:cs typeface="Arial" charset="0"/>
              </a:rPr>
              <a:t>  </a:t>
            </a:r>
            <a:r>
              <a:rPr lang="en-US" sz="2400" b="1" dirty="0">
                <a:solidFill>
                  <a:srgbClr val="002060"/>
                </a:solidFill>
                <a:cs typeface="Arial" charset="0"/>
              </a:rPr>
              <a:t>eTWD Project approved as part of CNO Reduction of Total Ownership Costs (RTOC)  </a:t>
            </a:r>
            <a:r>
              <a:rPr lang="en-US" sz="2400" b="1" dirty="0" smtClean="0">
                <a:solidFill>
                  <a:srgbClr val="002060"/>
                </a:solidFill>
                <a:cs typeface="Arial" charset="0"/>
              </a:rPr>
              <a:t>Initiative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>
                <a:solidFill>
                  <a:srgbClr val="002060"/>
                </a:solidFill>
              </a:rPr>
              <a:t> Approved TOC project to generate 61 million in savings per year.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9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030"/>
          <p:cNvSpPr>
            <a:spLocks/>
          </p:cNvSpPr>
          <p:nvPr/>
        </p:nvSpPr>
        <p:spPr bwMode="auto">
          <a:xfrm>
            <a:off x="304800" y="260350"/>
            <a:ext cx="8166100" cy="6597650"/>
          </a:xfrm>
          <a:custGeom>
            <a:avLst/>
            <a:gdLst/>
            <a:ahLst/>
            <a:cxnLst>
              <a:cxn ang="0">
                <a:pos x="4284" y="4087"/>
              </a:cxn>
              <a:cxn ang="0">
                <a:pos x="3817" y="3769"/>
              </a:cxn>
              <a:cxn ang="0">
                <a:pos x="3350" y="3405"/>
              </a:cxn>
              <a:cxn ang="0">
                <a:pos x="3026" y="3117"/>
              </a:cxn>
              <a:cxn ang="0">
                <a:pos x="2791" y="2885"/>
              </a:cxn>
              <a:cxn ang="0">
                <a:pos x="2579" y="2640"/>
              </a:cxn>
              <a:cxn ang="0">
                <a:pos x="2394" y="2385"/>
              </a:cxn>
              <a:cxn ang="0">
                <a:pos x="2248" y="2126"/>
              </a:cxn>
              <a:cxn ang="0">
                <a:pos x="2155" y="1868"/>
              </a:cxn>
              <a:cxn ang="0">
                <a:pos x="2122" y="1696"/>
              </a:cxn>
              <a:cxn ang="0">
                <a:pos x="2119" y="1567"/>
              </a:cxn>
              <a:cxn ang="0">
                <a:pos x="2132" y="1441"/>
              </a:cxn>
              <a:cxn ang="0">
                <a:pos x="2165" y="1315"/>
              </a:cxn>
              <a:cxn ang="0">
                <a:pos x="2215" y="1193"/>
              </a:cxn>
              <a:cxn ang="0">
                <a:pos x="2291" y="1070"/>
              </a:cxn>
              <a:cxn ang="0">
                <a:pos x="2387" y="954"/>
              </a:cxn>
              <a:cxn ang="0">
                <a:pos x="2506" y="842"/>
              </a:cxn>
              <a:cxn ang="0">
                <a:pos x="2652" y="729"/>
              </a:cxn>
              <a:cxn ang="0">
                <a:pos x="2824" y="623"/>
              </a:cxn>
              <a:cxn ang="0">
                <a:pos x="3023" y="524"/>
              </a:cxn>
              <a:cxn ang="0">
                <a:pos x="3251" y="428"/>
              </a:cxn>
              <a:cxn ang="0">
                <a:pos x="3509" y="338"/>
              </a:cxn>
              <a:cxn ang="0">
                <a:pos x="3900" y="226"/>
              </a:cxn>
              <a:cxn ang="0">
                <a:pos x="4602" y="80"/>
              </a:cxn>
              <a:cxn ang="0">
                <a:pos x="5078" y="0"/>
              </a:cxn>
              <a:cxn ang="0">
                <a:pos x="4588" y="17"/>
              </a:cxn>
              <a:cxn ang="0">
                <a:pos x="3989" y="70"/>
              </a:cxn>
              <a:cxn ang="0">
                <a:pos x="3516" y="139"/>
              </a:cxn>
              <a:cxn ang="0">
                <a:pos x="3138" y="212"/>
              </a:cxn>
              <a:cxn ang="0">
                <a:pos x="2748" y="308"/>
              </a:cxn>
              <a:cxn ang="0">
                <a:pos x="2351" y="428"/>
              </a:cxn>
              <a:cxn ang="0">
                <a:pos x="1963" y="573"/>
              </a:cxn>
              <a:cxn ang="0">
                <a:pos x="1586" y="749"/>
              </a:cxn>
              <a:cxn ang="0">
                <a:pos x="1228" y="961"/>
              </a:cxn>
              <a:cxn ang="0">
                <a:pos x="904" y="1206"/>
              </a:cxn>
              <a:cxn ang="0">
                <a:pos x="616" y="1487"/>
              </a:cxn>
              <a:cxn ang="0">
                <a:pos x="487" y="1646"/>
              </a:cxn>
              <a:cxn ang="0">
                <a:pos x="371" y="1815"/>
              </a:cxn>
              <a:cxn ang="0">
                <a:pos x="272" y="1994"/>
              </a:cxn>
              <a:cxn ang="0">
                <a:pos x="182" y="2183"/>
              </a:cxn>
              <a:cxn ang="0">
                <a:pos x="113" y="2385"/>
              </a:cxn>
              <a:cxn ang="0">
                <a:pos x="56" y="2600"/>
              </a:cxn>
              <a:cxn ang="0">
                <a:pos x="20" y="2825"/>
              </a:cxn>
              <a:cxn ang="0">
                <a:pos x="4" y="3067"/>
              </a:cxn>
              <a:cxn ang="0">
                <a:pos x="4" y="3319"/>
              </a:cxn>
              <a:cxn ang="0">
                <a:pos x="27" y="3584"/>
              </a:cxn>
              <a:cxn ang="0">
                <a:pos x="73" y="3865"/>
              </a:cxn>
              <a:cxn ang="0">
                <a:pos x="139" y="4156"/>
              </a:cxn>
            </a:cxnLst>
            <a:rect l="0" t="0" r="r" b="b"/>
            <a:pathLst>
              <a:path w="5144" h="4156">
                <a:moveTo>
                  <a:pt x="139" y="4156"/>
                </a:moveTo>
                <a:lnTo>
                  <a:pt x="4396" y="4156"/>
                </a:lnTo>
                <a:lnTo>
                  <a:pt x="4284" y="4087"/>
                </a:lnTo>
                <a:lnTo>
                  <a:pt x="4082" y="3954"/>
                </a:lnTo>
                <a:lnTo>
                  <a:pt x="3956" y="3868"/>
                </a:lnTo>
                <a:lnTo>
                  <a:pt x="3817" y="3769"/>
                </a:lnTo>
                <a:lnTo>
                  <a:pt x="3668" y="3656"/>
                </a:lnTo>
                <a:lnTo>
                  <a:pt x="3512" y="3534"/>
                </a:lnTo>
                <a:lnTo>
                  <a:pt x="3350" y="3405"/>
                </a:lnTo>
                <a:lnTo>
                  <a:pt x="3188" y="3266"/>
                </a:lnTo>
                <a:lnTo>
                  <a:pt x="3105" y="3193"/>
                </a:lnTo>
                <a:lnTo>
                  <a:pt x="3026" y="3117"/>
                </a:lnTo>
                <a:lnTo>
                  <a:pt x="2946" y="3040"/>
                </a:lnTo>
                <a:lnTo>
                  <a:pt x="2867" y="2964"/>
                </a:lnTo>
                <a:lnTo>
                  <a:pt x="2791" y="2885"/>
                </a:lnTo>
                <a:lnTo>
                  <a:pt x="2718" y="2802"/>
                </a:lnTo>
                <a:lnTo>
                  <a:pt x="2645" y="2723"/>
                </a:lnTo>
                <a:lnTo>
                  <a:pt x="2579" y="2640"/>
                </a:lnTo>
                <a:lnTo>
                  <a:pt x="2513" y="2557"/>
                </a:lnTo>
                <a:lnTo>
                  <a:pt x="2450" y="2471"/>
                </a:lnTo>
                <a:lnTo>
                  <a:pt x="2394" y="2385"/>
                </a:lnTo>
                <a:lnTo>
                  <a:pt x="2341" y="2299"/>
                </a:lnTo>
                <a:lnTo>
                  <a:pt x="2291" y="2213"/>
                </a:lnTo>
                <a:lnTo>
                  <a:pt x="2248" y="2126"/>
                </a:lnTo>
                <a:lnTo>
                  <a:pt x="2211" y="2040"/>
                </a:lnTo>
                <a:lnTo>
                  <a:pt x="2178" y="1954"/>
                </a:lnTo>
                <a:lnTo>
                  <a:pt x="2155" y="1868"/>
                </a:lnTo>
                <a:lnTo>
                  <a:pt x="2135" y="1782"/>
                </a:lnTo>
                <a:lnTo>
                  <a:pt x="2129" y="1739"/>
                </a:lnTo>
                <a:lnTo>
                  <a:pt x="2122" y="1696"/>
                </a:lnTo>
                <a:lnTo>
                  <a:pt x="2119" y="1653"/>
                </a:lnTo>
                <a:lnTo>
                  <a:pt x="2119" y="1610"/>
                </a:lnTo>
                <a:lnTo>
                  <a:pt x="2119" y="1567"/>
                </a:lnTo>
                <a:lnTo>
                  <a:pt x="2122" y="1524"/>
                </a:lnTo>
                <a:lnTo>
                  <a:pt x="2125" y="1481"/>
                </a:lnTo>
                <a:lnTo>
                  <a:pt x="2132" y="1441"/>
                </a:lnTo>
                <a:lnTo>
                  <a:pt x="2139" y="1398"/>
                </a:lnTo>
                <a:lnTo>
                  <a:pt x="2152" y="1355"/>
                </a:lnTo>
                <a:lnTo>
                  <a:pt x="2165" y="1315"/>
                </a:lnTo>
                <a:lnTo>
                  <a:pt x="2178" y="1272"/>
                </a:lnTo>
                <a:lnTo>
                  <a:pt x="2195" y="1232"/>
                </a:lnTo>
                <a:lnTo>
                  <a:pt x="2215" y="1193"/>
                </a:lnTo>
                <a:lnTo>
                  <a:pt x="2238" y="1153"/>
                </a:lnTo>
                <a:lnTo>
                  <a:pt x="2261" y="1110"/>
                </a:lnTo>
                <a:lnTo>
                  <a:pt x="2291" y="1070"/>
                </a:lnTo>
                <a:lnTo>
                  <a:pt x="2317" y="1034"/>
                </a:lnTo>
                <a:lnTo>
                  <a:pt x="2351" y="994"/>
                </a:lnTo>
                <a:lnTo>
                  <a:pt x="2387" y="954"/>
                </a:lnTo>
                <a:lnTo>
                  <a:pt x="2423" y="914"/>
                </a:lnTo>
                <a:lnTo>
                  <a:pt x="2463" y="878"/>
                </a:lnTo>
                <a:lnTo>
                  <a:pt x="2506" y="842"/>
                </a:lnTo>
                <a:lnTo>
                  <a:pt x="2552" y="802"/>
                </a:lnTo>
                <a:lnTo>
                  <a:pt x="2599" y="765"/>
                </a:lnTo>
                <a:lnTo>
                  <a:pt x="2652" y="729"/>
                </a:lnTo>
                <a:lnTo>
                  <a:pt x="2705" y="696"/>
                </a:lnTo>
                <a:lnTo>
                  <a:pt x="2764" y="659"/>
                </a:lnTo>
                <a:lnTo>
                  <a:pt x="2824" y="623"/>
                </a:lnTo>
                <a:lnTo>
                  <a:pt x="2887" y="590"/>
                </a:lnTo>
                <a:lnTo>
                  <a:pt x="2953" y="557"/>
                </a:lnTo>
                <a:lnTo>
                  <a:pt x="3023" y="524"/>
                </a:lnTo>
                <a:lnTo>
                  <a:pt x="3095" y="491"/>
                </a:lnTo>
                <a:lnTo>
                  <a:pt x="3171" y="457"/>
                </a:lnTo>
                <a:lnTo>
                  <a:pt x="3251" y="428"/>
                </a:lnTo>
                <a:lnTo>
                  <a:pt x="3334" y="398"/>
                </a:lnTo>
                <a:lnTo>
                  <a:pt x="3420" y="368"/>
                </a:lnTo>
                <a:lnTo>
                  <a:pt x="3509" y="338"/>
                </a:lnTo>
                <a:lnTo>
                  <a:pt x="3602" y="308"/>
                </a:lnTo>
                <a:lnTo>
                  <a:pt x="3698" y="279"/>
                </a:lnTo>
                <a:lnTo>
                  <a:pt x="3900" y="226"/>
                </a:lnTo>
                <a:lnTo>
                  <a:pt x="4118" y="176"/>
                </a:lnTo>
                <a:lnTo>
                  <a:pt x="4353" y="126"/>
                </a:lnTo>
                <a:lnTo>
                  <a:pt x="4602" y="80"/>
                </a:lnTo>
                <a:lnTo>
                  <a:pt x="4866" y="40"/>
                </a:lnTo>
                <a:lnTo>
                  <a:pt x="5144" y="0"/>
                </a:lnTo>
                <a:lnTo>
                  <a:pt x="5078" y="0"/>
                </a:lnTo>
                <a:lnTo>
                  <a:pt x="4886" y="4"/>
                </a:lnTo>
                <a:lnTo>
                  <a:pt x="4747" y="7"/>
                </a:lnTo>
                <a:lnTo>
                  <a:pt x="4588" y="17"/>
                </a:lnTo>
                <a:lnTo>
                  <a:pt x="4406" y="30"/>
                </a:lnTo>
                <a:lnTo>
                  <a:pt x="4204" y="47"/>
                </a:lnTo>
                <a:lnTo>
                  <a:pt x="3989" y="70"/>
                </a:lnTo>
                <a:lnTo>
                  <a:pt x="3757" y="103"/>
                </a:lnTo>
                <a:lnTo>
                  <a:pt x="3638" y="120"/>
                </a:lnTo>
                <a:lnTo>
                  <a:pt x="3516" y="139"/>
                </a:lnTo>
                <a:lnTo>
                  <a:pt x="3393" y="163"/>
                </a:lnTo>
                <a:lnTo>
                  <a:pt x="3264" y="186"/>
                </a:lnTo>
                <a:lnTo>
                  <a:pt x="3138" y="212"/>
                </a:lnTo>
                <a:lnTo>
                  <a:pt x="3009" y="242"/>
                </a:lnTo>
                <a:lnTo>
                  <a:pt x="2877" y="272"/>
                </a:lnTo>
                <a:lnTo>
                  <a:pt x="2748" y="308"/>
                </a:lnTo>
                <a:lnTo>
                  <a:pt x="2615" y="345"/>
                </a:lnTo>
                <a:lnTo>
                  <a:pt x="2483" y="385"/>
                </a:lnTo>
                <a:lnTo>
                  <a:pt x="2351" y="428"/>
                </a:lnTo>
                <a:lnTo>
                  <a:pt x="2221" y="471"/>
                </a:lnTo>
                <a:lnTo>
                  <a:pt x="2092" y="520"/>
                </a:lnTo>
                <a:lnTo>
                  <a:pt x="1963" y="573"/>
                </a:lnTo>
                <a:lnTo>
                  <a:pt x="1834" y="630"/>
                </a:lnTo>
                <a:lnTo>
                  <a:pt x="1708" y="686"/>
                </a:lnTo>
                <a:lnTo>
                  <a:pt x="1586" y="749"/>
                </a:lnTo>
                <a:lnTo>
                  <a:pt x="1463" y="815"/>
                </a:lnTo>
                <a:lnTo>
                  <a:pt x="1344" y="885"/>
                </a:lnTo>
                <a:lnTo>
                  <a:pt x="1228" y="961"/>
                </a:lnTo>
                <a:lnTo>
                  <a:pt x="1116" y="1037"/>
                </a:lnTo>
                <a:lnTo>
                  <a:pt x="1007" y="1120"/>
                </a:lnTo>
                <a:lnTo>
                  <a:pt x="904" y="1206"/>
                </a:lnTo>
                <a:lnTo>
                  <a:pt x="801" y="1295"/>
                </a:lnTo>
                <a:lnTo>
                  <a:pt x="705" y="1388"/>
                </a:lnTo>
                <a:lnTo>
                  <a:pt x="616" y="1487"/>
                </a:lnTo>
                <a:lnTo>
                  <a:pt x="570" y="1540"/>
                </a:lnTo>
                <a:lnTo>
                  <a:pt x="527" y="1593"/>
                </a:lnTo>
                <a:lnTo>
                  <a:pt x="487" y="1646"/>
                </a:lnTo>
                <a:lnTo>
                  <a:pt x="447" y="1699"/>
                </a:lnTo>
                <a:lnTo>
                  <a:pt x="407" y="1756"/>
                </a:lnTo>
                <a:lnTo>
                  <a:pt x="371" y="1815"/>
                </a:lnTo>
                <a:lnTo>
                  <a:pt x="338" y="1871"/>
                </a:lnTo>
                <a:lnTo>
                  <a:pt x="301" y="1931"/>
                </a:lnTo>
                <a:lnTo>
                  <a:pt x="272" y="1994"/>
                </a:lnTo>
                <a:lnTo>
                  <a:pt x="239" y="2054"/>
                </a:lnTo>
                <a:lnTo>
                  <a:pt x="212" y="2120"/>
                </a:lnTo>
                <a:lnTo>
                  <a:pt x="182" y="2183"/>
                </a:lnTo>
                <a:lnTo>
                  <a:pt x="159" y="2249"/>
                </a:lnTo>
                <a:lnTo>
                  <a:pt x="136" y="2315"/>
                </a:lnTo>
                <a:lnTo>
                  <a:pt x="113" y="2385"/>
                </a:lnTo>
                <a:lnTo>
                  <a:pt x="93" y="2454"/>
                </a:lnTo>
                <a:lnTo>
                  <a:pt x="73" y="2527"/>
                </a:lnTo>
                <a:lnTo>
                  <a:pt x="56" y="2600"/>
                </a:lnTo>
                <a:lnTo>
                  <a:pt x="43" y="2673"/>
                </a:lnTo>
                <a:lnTo>
                  <a:pt x="30" y="2749"/>
                </a:lnTo>
                <a:lnTo>
                  <a:pt x="20" y="2825"/>
                </a:lnTo>
                <a:lnTo>
                  <a:pt x="13" y="2905"/>
                </a:lnTo>
                <a:lnTo>
                  <a:pt x="7" y="2984"/>
                </a:lnTo>
                <a:lnTo>
                  <a:pt x="4" y="3067"/>
                </a:lnTo>
                <a:lnTo>
                  <a:pt x="0" y="3150"/>
                </a:lnTo>
                <a:lnTo>
                  <a:pt x="4" y="3233"/>
                </a:lnTo>
                <a:lnTo>
                  <a:pt x="4" y="3319"/>
                </a:lnTo>
                <a:lnTo>
                  <a:pt x="10" y="3405"/>
                </a:lnTo>
                <a:lnTo>
                  <a:pt x="17" y="3494"/>
                </a:lnTo>
                <a:lnTo>
                  <a:pt x="27" y="3584"/>
                </a:lnTo>
                <a:lnTo>
                  <a:pt x="40" y="3676"/>
                </a:lnTo>
                <a:lnTo>
                  <a:pt x="53" y="3769"/>
                </a:lnTo>
                <a:lnTo>
                  <a:pt x="73" y="3865"/>
                </a:lnTo>
                <a:lnTo>
                  <a:pt x="93" y="3961"/>
                </a:lnTo>
                <a:lnTo>
                  <a:pt x="113" y="4057"/>
                </a:lnTo>
                <a:lnTo>
                  <a:pt x="139" y="4156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4098" name="Picture 17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10223" t="19354" r="15656" b="19354"/>
          <a:stretch>
            <a:fillRect/>
          </a:stretch>
        </p:blipFill>
        <p:spPr bwMode="auto">
          <a:xfrm>
            <a:off x="6037218" y="5524560"/>
            <a:ext cx="1752600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/>
          </p:cNvSpPr>
          <p:nvPr/>
        </p:nvSpPr>
        <p:spPr bwMode="auto">
          <a:xfrm>
            <a:off x="2209800" y="76201"/>
            <a:ext cx="4038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eTWD Is:</a:t>
            </a:r>
            <a:endParaRPr lang="en-US" sz="1600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52400" y="3810000"/>
            <a:ext cx="8534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Tx/>
              <a:buChar char="•"/>
            </a:pPr>
            <a:endParaRPr lang="en-US" sz="1200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n-US" sz="2400" b="1" dirty="0">
                <a:latin typeface="Calibri" pitchFamily="34" charset="0"/>
              </a:rPr>
              <a:t>  eTWD Will</a:t>
            </a:r>
            <a:r>
              <a:rPr lang="en-US" sz="2400" b="1" dirty="0" smtClean="0">
                <a:latin typeface="Calibri" pitchFamily="34" charset="0"/>
              </a:rPr>
              <a:t>:</a:t>
            </a:r>
          </a:p>
          <a:p>
            <a:pPr lvl="1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 b="1" dirty="0" smtClean="0">
                <a:solidFill>
                  <a:srgbClr val="000066"/>
                </a:solidFill>
                <a:latin typeface="Calibri" pitchFamily="34" charset="0"/>
              </a:rPr>
              <a:t>  Provide immediate access to all data required to perform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sz="2000" b="1" dirty="0" smtClean="0">
                <a:solidFill>
                  <a:srgbClr val="000066"/>
                </a:solidFill>
                <a:latin typeface="Calibri" pitchFamily="34" charset="0"/>
              </a:rPr>
              <a:t> maintenance</a:t>
            </a:r>
            <a:endParaRPr lang="en-US" sz="800" b="1" dirty="0" smtClean="0">
              <a:solidFill>
                <a:srgbClr val="000066"/>
              </a:solidFill>
              <a:latin typeface="Calibri" pitchFamily="34" charset="0"/>
            </a:endParaRPr>
          </a:p>
          <a:p>
            <a:pPr lvl="1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 b="1" dirty="0" smtClean="0">
                <a:solidFill>
                  <a:srgbClr val="000066"/>
                </a:solidFill>
                <a:latin typeface="Calibri" pitchFamily="34" charset="0"/>
              </a:rPr>
              <a:t>  Provide validated, accurate and standardized collection of 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sz="2000" b="1" dirty="0" smtClean="0">
                <a:solidFill>
                  <a:srgbClr val="000066"/>
                </a:solidFill>
                <a:latin typeface="Calibri" pitchFamily="34" charset="0"/>
              </a:rPr>
              <a:t>maintenance information</a:t>
            </a:r>
          </a:p>
          <a:p>
            <a:pPr lvl="1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 b="1" dirty="0" smtClean="0">
                <a:solidFill>
                  <a:srgbClr val="000066"/>
                </a:solidFill>
                <a:latin typeface="Calibri" pitchFamily="34" charset="0"/>
              </a:rPr>
              <a:t>  Complete integrated electronic records for </a:t>
            </a:r>
          </a:p>
          <a:p>
            <a:pPr lvl="1" eaLnBrk="0" hangingPunct="0">
              <a:spcBef>
                <a:spcPct val="20000"/>
              </a:spcBef>
            </a:pPr>
            <a:r>
              <a:rPr lang="en-US" sz="2000" b="1" dirty="0" smtClean="0">
                <a:solidFill>
                  <a:srgbClr val="000066"/>
                </a:solidFill>
                <a:latin typeface="Calibri" pitchFamily="34" charset="0"/>
              </a:rPr>
              <a:t>maintenance planning activities</a:t>
            </a:r>
            <a:endParaRPr lang="en-US" sz="2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134983" y="705395"/>
            <a:ext cx="8677275" cy="3200400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52400" y="625747"/>
            <a:ext cx="8915400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 dirty="0"/>
              <a:t>  </a:t>
            </a:r>
            <a:r>
              <a:rPr lang="en-US" sz="2000" b="1" dirty="0"/>
              <a:t>eTWD is more than an electronic </a:t>
            </a:r>
            <a:r>
              <a:rPr lang="en-US" sz="2000" b="1" dirty="0" smtClean="0"/>
              <a:t>work document; </a:t>
            </a:r>
            <a:r>
              <a:rPr lang="en-US" sz="2000" b="1" dirty="0"/>
              <a:t>it’s an electronic work package</a:t>
            </a:r>
          </a:p>
          <a:p>
            <a:pPr>
              <a:buFontTx/>
              <a:buChar char="•"/>
            </a:pPr>
            <a:endParaRPr lang="en-US" sz="600" b="1" dirty="0"/>
          </a:p>
          <a:p>
            <a:pPr marL="457200" lvl="2">
              <a:spcBef>
                <a:spcPts val="600"/>
              </a:spcBef>
              <a:buFont typeface="Arial" charset="0"/>
              <a:buChar char="•"/>
            </a:pPr>
            <a:r>
              <a:rPr lang="en-US" sz="2000" b="1" dirty="0">
                <a:solidFill>
                  <a:srgbClr val="000066"/>
                </a:solidFill>
                <a:latin typeface="Calibri" pitchFamily="34" charset="0"/>
              </a:rPr>
              <a:t>  Integrates work instructions, drawings, data tables, verification signatures and work control forms into an online certifiable technical work document. 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sz="2000" b="1" dirty="0">
                <a:solidFill>
                  <a:srgbClr val="000066"/>
                </a:solidFill>
                <a:latin typeface="Calibri" pitchFamily="34" charset="0"/>
              </a:rPr>
              <a:t>  It will validate recorded data, auto-populate required forms, and enable online problem identification and resolution</a:t>
            </a:r>
            <a:r>
              <a:rPr lang="en-US" sz="2000" dirty="0"/>
              <a:t>. 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sz="2000" b="1" dirty="0">
                <a:solidFill>
                  <a:srgbClr val="000066"/>
                </a:solidFill>
                <a:latin typeface="Calibri" pitchFamily="34" charset="0"/>
              </a:rPr>
              <a:t> Upon job completion, certification will be an electronic function that authenticates proper accomplishment of all work or tests to specified parameters.</a:t>
            </a:r>
          </a:p>
        </p:txBody>
      </p:sp>
      <p:pic>
        <p:nvPicPr>
          <p:cNvPr id="4104" name="Picture 11" descr="D:\Documents and Settings\andrew.roy\Local Settings\Temporary Internet Files\Content.IE5\2RE5YJMX\MP90030577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1988" y="4716463"/>
            <a:ext cx="1133475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triped Right Arrow 9"/>
          <p:cNvSpPr/>
          <p:nvPr/>
        </p:nvSpPr>
        <p:spPr>
          <a:xfrm rot="7979606">
            <a:off x="7142005" y="5108037"/>
            <a:ext cx="571500" cy="457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106" name="Picture 8" descr="D:\Documents and Settings\andrew.roy\Local Settings\Temporary Internet Files\Content.IE5\IBJWBYHD\MP900385355[1].jpg"/>
          <p:cNvPicPr>
            <a:picLocks noChangeAspect="1" noChangeArrowheads="1"/>
          </p:cNvPicPr>
          <p:nvPr/>
        </p:nvPicPr>
        <p:blipFill>
          <a:blip r:embed="rId5" cstate="print"/>
          <a:srcRect l="17857" t="33333" r="10715" b="20000"/>
          <a:stretch>
            <a:fillRect/>
          </a:stretch>
        </p:blipFill>
        <p:spPr bwMode="auto">
          <a:xfrm>
            <a:off x="7162687" y="3962400"/>
            <a:ext cx="16986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6" descr="D:\Documents and Settings\andrew.roy\Local Settings\Temporary Internet Files\Content.IE5\Q90F0DGD\MP900402265[1].jpg"/>
          <p:cNvPicPr>
            <a:picLocks noChangeAspect="1" noChangeArrowheads="1"/>
          </p:cNvPicPr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7732463" y="5717441"/>
            <a:ext cx="114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162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30"/>
          <p:cNvSpPr>
            <a:spLocks/>
          </p:cNvSpPr>
          <p:nvPr/>
        </p:nvSpPr>
        <p:spPr bwMode="auto">
          <a:xfrm>
            <a:off x="304800" y="260350"/>
            <a:ext cx="8166100" cy="6597650"/>
          </a:xfrm>
          <a:custGeom>
            <a:avLst/>
            <a:gdLst/>
            <a:ahLst/>
            <a:cxnLst>
              <a:cxn ang="0">
                <a:pos x="4284" y="4087"/>
              </a:cxn>
              <a:cxn ang="0">
                <a:pos x="3817" y="3769"/>
              </a:cxn>
              <a:cxn ang="0">
                <a:pos x="3350" y="3405"/>
              </a:cxn>
              <a:cxn ang="0">
                <a:pos x="3026" y="3117"/>
              </a:cxn>
              <a:cxn ang="0">
                <a:pos x="2791" y="2885"/>
              </a:cxn>
              <a:cxn ang="0">
                <a:pos x="2579" y="2640"/>
              </a:cxn>
              <a:cxn ang="0">
                <a:pos x="2394" y="2385"/>
              </a:cxn>
              <a:cxn ang="0">
                <a:pos x="2248" y="2126"/>
              </a:cxn>
              <a:cxn ang="0">
                <a:pos x="2155" y="1868"/>
              </a:cxn>
              <a:cxn ang="0">
                <a:pos x="2122" y="1696"/>
              </a:cxn>
              <a:cxn ang="0">
                <a:pos x="2119" y="1567"/>
              </a:cxn>
              <a:cxn ang="0">
                <a:pos x="2132" y="1441"/>
              </a:cxn>
              <a:cxn ang="0">
                <a:pos x="2165" y="1315"/>
              </a:cxn>
              <a:cxn ang="0">
                <a:pos x="2215" y="1193"/>
              </a:cxn>
              <a:cxn ang="0">
                <a:pos x="2291" y="1070"/>
              </a:cxn>
              <a:cxn ang="0">
                <a:pos x="2387" y="954"/>
              </a:cxn>
              <a:cxn ang="0">
                <a:pos x="2506" y="842"/>
              </a:cxn>
              <a:cxn ang="0">
                <a:pos x="2652" y="729"/>
              </a:cxn>
              <a:cxn ang="0">
                <a:pos x="2824" y="623"/>
              </a:cxn>
              <a:cxn ang="0">
                <a:pos x="3023" y="524"/>
              </a:cxn>
              <a:cxn ang="0">
                <a:pos x="3251" y="428"/>
              </a:cxn>
              <a:cxn ang="0">
                <a:pos x="3509" y="338"/>
              </a:cxn>
              <a:cxn ang="0">
                <a:pos x="3900" y="226"/>
              </a:cxn>
              <a:cxn ang="0">
                <a:pos x="4602" y="80"/>
              </a:cxn>
              <a:cxn ang="0">
                <a:pos x="5078" y="0"/>
              </a:cxn>
              <a:cxn ang="0">
                <a:pos x="4588" y="17"/>
              </a:cxn>
              <a:cxn ang="0">
                <a:pos x="3989" y="70"/>
              </a:cxn>
              <a:cxn ang="0">
                <a:pos x="3516" y="139"/>
              </a:cxn>
              <a:cxn ang="0">
                <a:pos x="3138" y="212"/>
              </a:cxn>
              <a:cxn ang="0">
                <a:pos x="2748" y="308"/>
              </a:cxn>
              <a:cxn ang="0">
                <a:pos x="2351" y="428"/>
              </a:cxn>
              <a:cxn ang="0">
                <a:pos x="1963" y="573"/>
              </a:cxn>
              <a:cxn ang="0">
                <a:pos x="1586" y="749"/>
              </a:cxn>
              <a:cxn ang="0">
                <a:pos x="1228" y="961"/>
              </a:cxn>
              <a:cxn ang="0">
                <a:pos x="904" y="1206"/>
              </a:cxn>
              <a:cxn ang="0">
                <a:pos x="616" y="1487"/>
              </a:cxn>
              <a:cxn ang="0">
                <a:pos x="487" y="1646"/>
              </a:cxn>
              <a:cxn ang="0">
                <a:pos x="371" y="1815"/>
              </a:cxn>
              <a:cxn ang="0">
                <a:pos x="272" y="1994"/>
              </a:cxn>
              <a:cxn ang="0">
                <a:pos x="182" y="2183"/>
              </a:cxn>
              <a:cxn ang="0">
                <a:pos x="113" y="2385"/>
              </a:cxn>
              <a:cxn ang="0">
                <a:pos x="56" y="2600"/>
              </a:cxn>
              <a:cxn ang="0">
                <a:pos x="20" y="2825"/>
              </a:cxn>
              <a:cxn ang="0">
                <a:pos x="4" y="3067"/>
              </a:cxn>
              <a:cxn ang="0">
                <a:pos x="4" y="3319"/>
              </a:cxn>
              <a:cxn ang="0">
                <a:pos x="27" y="3584"/>
              </a:cxn>
              <a:cxn ang="0">
                <a:pos x="73" y="3865"/>
              </a:cxn>
              <a:cxn ang="0">
                <a:pos x="139" y="4156"/>
              </a:cxn>
            </a:cxnLst>
            <a:rect l="0" t="0" r="r" b="b"/>
            <a:pathLst>
              <a:path w="5144" h="4156">
                <a:moveTo>
                  <a:pt x="139" y="4156"/>
                </a:moveTo>
                <a:lnTo>
                  <a:pt x="4396" y="4156"/>
                </a:lnTo>
                <a:lnTo>
                  <a:pt x="4284" y="4087"/>
                </a:lnTo>
                <a:lnTo>
                  <a:pt x="4082" y="3954"/>
                </a:lnTo>
                <a:lnTo>
                  <a:pt x="3956" y="3868"/>
                </a:lnTo>
                <a:lnTo>
                  <a:pt x="3817" y="3769"/>
                </a:lnTo>
                <a:lnTo>
                  <a:pt x="3668" y="3656"/>
                </a:lnTo>
                <a:lnTo>
                  <a:pt x="3512" y="3534"/>
                </a:lnTo>
                <a:lnTo>
                  <a:pt x="3350" y="3405"/>
                </a:lnTo>
                <a:lnTo>
                  <a:pt x="3188" y="3266"/>
                </a:lnTo>
                <a:lnTo>
                  <a:pt x="3105" y="3193"/>
                </a:lnTo>
                <a:lnTo>
                  <a:pt x="3026" y="3117"/>
                </a:lnTo>
                <a:lnTo>
                  <a:pt x="2946" y="3040"/>
                </a:lnTo>
                <a:lnTo>
                  <a:pt x="2867" y="2964"/>
                </a:lnTo>
                <a:lnTo>
                  <a:pt x="2791" y="2885"/>
                </a:lnTo>
                <a:lnTo>
                  <a:pt x="2718" y="2802"/>
                </a:lnTo>
                <a:lnTo>
                  <a:pt x="2645" y="2723"/>
                </a:lnTo>
                <a:lnTo>
                  <a:pt x="2579" y="2640"/>
                </a:lnTo>
                <a:lnTo>
                  <a:pt x="2513" y="2557"/>
                </a:lnTo>
                <a:lnTo>
                  <a:pt x="2450" y="2471"/>
                </a:lnTo>
                <a:lnTo>
                  <a:pt x="2394" y="2385"/>
                </a:lnTo>
                <a:lnTo>
                  <a:pt x="2341" y="2299"/>
                </a:lnTo>
                <a:lnTo>
                  <a:pt x="2291" y="2213"/>
                </a:lnTo>
                <a:lnTo>
                  <a:pt x="2248" y="2126"/>
                </a:lnTo>
                <a:lnTo>
                  <a:pt x="2211" y="2040"/>
                </a:lnTo>
                <a:lnTo>
                  <a:pt x="2178" y="1954"/>
                </a:lnTo>
                <a:lnTo>
                  <a:pt x="2155" y="1868"/>
                </a:lnTo>
                <a:lnTo>
                  <a:pt x="2135" y="1782"/>
                </a:lnTo>
                <a:lnTo>
                  <a:pt x="2129" y="1739"/>
                </a:lnTo>
                <a:lnTo>
                  <a:pt x="2122" y="1696"/>
                </a:lnTo>
                <a:lnTo>
                  <a:pt x="2119" y="1653"/>
                </a:lnTo>
                <a:lnTo>
                  <a:pt x="2119" y="1610"/>
                </a:lnTo>
                <a:lnTo>
                  <a:pt x="2119" y="1567"/>
                </a:lnTo>
                <a:lnTo>
                  <a:pt x="2122" y="1524"/>
                </a:lnTo>
                <a:lnTo>
                  <a:pt x="2125" y="1481"/>
                </a:lnTo>
                <a:lnTo>
                  <a:pt x="2132" y="1441"/>
                </a:lnTo>
                <a:lnTo>
                  <a:pt x="2139" y="1398"/>
                </a:lnTo>
                <a:lnTo>
                  <a:pt x="2152" y="1355"/>
                </a:lnTo>
                <a:lnTo>
                  <a:pt x="2165" y="1315"/>
                </a:lnTo>
                <a:lnTo>
                  <a:pt x="2178" y="1272"/>
                </a:lnTo>
                <a:lnTo>
                  <a:pt x="2195" y="1232"/>
                </a:lnTo>
                <a:lnTo>
                  <a:pt x="2215" y="1193"/>
                </a:lnTo>
                <a:lnTo>
                  <a:pt x="2238" y="1153"/>
                </a:lnTo>
                <a:lnTo>
                  <a:pt x="2261" y="1110"/>
                </a:lnTo>
                <a:lnTo>
                  <a:pt x="2291" y="1070"/>
                </a:lnTo>
                <a:lnTo>
                  <a:pt x="2317" y="1034"/>
                </a:lnTo>
                <a:lnTo>
                  <a:pt x="2351" y="994"/>
                </a:lnTo>
                <a:lnTo>
                  <a:pt x="2387" y="954"/>
                </a:lnTo>
                <a:lnTo>
                  <a:pt x="2423" y="914"/>
                </a:lnTo>
                <a:lnTo>
                  <a:pt x="2463" y="878"/>
                </a:lnTo>
                <a:lnTo>
                  <a:pt x="2506" y="842"/>
                </a:lnTo>
                <a:lnTo>
                  <a:pt x="2552" y="802"/>
                </a:lnTo>
                <a:lnTo>
                  <a:pt x="2599" y="765"/>
                </a:lnTo>
                <a:lnTo>
                  <a:pt x="2652" y="729"/>
                </a:lnTo>
                <a:lnTo>
                  <a:pt x="2705" y="696"/>
                </a:lnTo>
                <a:lnTo>
                  <a:pt x="2764" y="659"/>
                </a:lnTo>
                <a:lnTo>
                  <a:pt x="2824" y="623"/>
                </a:lnTo>
                <a:lnTo>
                  <a:pt x="2887" y="590"/>
                </a:lnTo>
                <a:lnTo>
                  <a:pt x="2953" y="557"/>
                </a:lnTo>
                <a:lnTo>
                  <a:pt x="3023" y="524"/>
                </a:lnTo>
                <a:lnTo>
                  <a:pt x="3095" y="491"/>
                </a:lnTo>
                <a:lnTo>
                  <a:pt x="3171" y="457"/>
                </a:lnTo>
                <a:lnTo>
                  <a:pt x="3251" y="428"/>
                </a:lnTo>
                <a:lnTo>
                  <a:pt x="3334" y="398"/>
                </a:lnTo>
                <a:lnTo>
                  <a:pt x="3420" y="368"/>
                </a:lnTo>
                <a:lnTo>
                  <a:pt x="3509" y="338"/>
                </a:lnTo>
                <a:lnTo>
                  <a:pt x="3602" y="308"/>
                </a:lnTo>
                <a:lnTo>
                  <a:pt x="3698" y="279"/>
                </a:lnTo>
                <a:lnTo>
                  <a:pt x="3900" y="226"/>
                </a:lnTo>
                <a:lnTo>
                  <a:pt x="4118" y="176"/>
                </a:lnTo>
                <a:lnTo>
                  <a:pt x="4353" y="126"/>
                </a:lnTo>
                <a:lnTo>
                  <a:pt x="4602" y="80"/>
                </a:lnTo>
                <a:lnTo>
                  <a:pt x="4866" y="40"/>
                </a:lnTo>
                <a:lnTo>
                  <a:pt x="5144" y="0"/>
                </a:lnTo>
                <a:lnTo>
                  <a:pt x="5078" y="0"/>
                </a:lnTo>
                <a:lnTo>
                  <a:pt x="4886" y="4"/>
                </a:lnTo>
                <a:lnTo>
                  <a:pt x="4747" y="7"/>
                </a:lnTo>
                <a:lnTo>
                  <a:pt x="4588" y="17"/>
                </a:lnTo>
                <a:lnTo>
                  <a:pt x="4406" y="30"/>
                </a:lnTo>
                <a:lnTo>
                  <a:pt x="4204" y="47"/>
                </a:lnTo>
                <a:lnTo>
                  <a:pt x="3989" y="70"/>
                </a:lnTo>
                <a:lnTo>
                  <a:pt x="3757" y="103"/>
                </a:lnTo>
                <a:lnTo>
                  <a:pt x="3638" y="120"/>
                </a:lnTo>
                <a:lnTo>
                  <a:pt x="3516" y="139"/>
                </a:lnTo>
                <a:lnTo>
                  <a:pt x="3393" y="163"/>
                </a:lnTo>
                <a:lnTo>
                  <a:pt x="3264" y="186"/>
                </a:lnTo>
                <a:lnTo>
                  <a:pt x="3138" y="212"/>
                </a:lnTo>
                <a:lnTo>
                  <a:pt x="3009" y="242"/>
                </a:lnTo>
                <a:lnTo>
                  <a:pt x="2877" y="272"/>
                </a:lnTo>
                <a:lnTo>
                  <a:pt x="2748" y="308"/>
                </a:lnTo>
                <a:lnTo>
                  <a:pt x="2615" y="345"/>
                </a:lnTo>
                <a:lnTo>
                  <a:pt x="2483" y="385"/>
                </a:lnTo>
                <a:lnTo>
                  <a:pt x="2351" y="428"/>
                </a:lnTo>
                <a:lnTo>
                  <a:pt x="2221" y="471"/>
                </a:lnTo>
                <a:lnTo>
                  <a:pt x="2092" y="520"/>
                </a:lnTo>
                <a:lnTo>
                  <a:pt x="1963" y="573"/>
                </a:lnTo>
                <a:lnTo>
                  <a:pt x="1834" y="630"/>
                </a:lnTo>
                <a:lnTo>
                  <a:pt x="1708" y="686"/>
                </a:lnTo>
                <a:lnTo>
                  <a:pt x="1586" y="749"/>
                </a:lnTo>
                <a:lnTo>
                  <a:pt x="1463" y="815"/>
                </a:lnTo>
                <a:lnTo>
                  <a:pt x="1344" y="885"/>
                </a:lnTo>
                <a:lnTo>
                  <a:pt x="1228" y="961"/>
                </a:lnTo>
                <a:lnTo>
                  <a:pt x="1116" y="1037"/>
                </a:lnTo>
                <a:lnTo>
                  <a:pt x="1007" y="1120"/>
                </a:lnTo>
                <a:lnTo>
                  <a:pt x="904" y="1206"/>
                </a:lnTo>
                <a:lnTo>
                  <a:pt x="801" y="1295"/>
                </a:lnTo>
                <a:lnTo>
                  <a:pt x="705" y="1388"/>
                </a:lnTo>
                <a:lnTo>
                  <a:pt x="616" y="1487"/>
                </a:lnTo>
                <a:lnTo>
                  <a:pt x="570" y="1540"/>
                </a:lnTo>
                <a:lnTo>
                  <a:pt x="527" y="1593"/>
                </a:lnTo>
                <a:lnTo>
                  <a:pt x="487" y="1646"/>
                </a:lnTo>
                <a:lnTo>
                  <a:pt x="447" y="1699"/>
                </a:lnTo>
                <a:lnTo>
                  <a:pt x="407" y="1756"/>
                </a:lnTo>
                <a:lnTo>
                  <a:pt x="371" y="1815"/>
                </a:lnTo>
                <a:lnTo>
                  <a:pt x="338" y="1871"/>
                </a:lnTo>
                <a:lnTo>
                  <a:pt x="301" y="1931"/>
                </a:lnTo>
                <a:lnTo>
                  <a:pt x="272" y="1994"/>
                </a:lnTo>
                <a:lnTo>
                  <a:pt x="239" y="2054"/>
                </a:lnTo>
                <a:lnTo>
                  <a:pt x="212" y="2120"/>
                </a:lnTo>
                <a:lnTo>
                  <a:pt x="182" y="2183"/>
                </a:lnTo>
                <a:lnTo>
                  <a:pt x="159" y="2249"/>
                </a:lnTo>
                <a:lnTo>
                  <a:pt x="136" y="2315"/>
                </a:lnTo>
                <a:lnTo>
                  <a:pt x="113" y="2385"/>
                </a:lnTo>
                <a:lnTo>
                  <a:pt x="93" y="2454"/>
                </a:lnTo>
                <a:lnTo>
                  <a:pt x="73" y="2527"/>
                </a:lnTo>
                <a:lnTo>
                  <a:pt x="56" y="2600"/>
                </a:lnTo>
                <a:lnTo>
                  <a:pt x="43" y="2673"/>
                </a:lnTo>
                <a:lnTo>
                  <a:pt x="30" y="2749"/>
                </a:lnTo>
                <a:lnTo>
                  <a:pt x="20" y="2825"/>
                </a:lnTo>
                <a:lnTo>
                  <a:pt x="13" y="2905"/>
                </a:lnTo>
                <a:lnTo>
                  <a:pt x="7" y="2984"/>
                </a:lnTo>
                <a:lnTo>
                  <a:pt x="4" y="3067"/>
                </a:lnTo>
                <a:lnTo>
                  <a:pt x="0" y="3150"/>
                </a:lnTo>
                <a:lnTo>
                  <a:pt x="4" y="3233"/>
                </a:lnTo>
                <a:lnTo>
                  <a:pt x="4" y="3319"/>
                </a:lnTo>
                <a:lnTo>
                  <a:pt x="10" y="3405"/>
                </a:lnTo>
                <a:lnTo>
                  <a:pt x="17" y="3494"/>
                </a:lnTo>
                <a:lnTo>
                  <a:pt x="27" y="3584"/>
                </a:lnTo>
                <a:lnTo>
                  <a:pt x="40" y="3676"/>
                </a:lnTo>
                <a:lnTo>
                  <a:pt x="53" y="3769"/>
                </a:lnTo>
                <a:lnTo>
                  <a:pt x="73" y="3865"/>
                </a:lnTo>
                <a:lnTo>
                  <a:pt x="93" y="3961"/>
                </a:lnTo>
                <a:lnTo>
                  <a:pt x="113" y="4057"/>
                </a:lnTo>
                <a:lnTo>
                  <a:pt x="139" y="4156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10200" y="0"/>
            <a:ext cx="2133600" cy="365125"/>
          </a:xfrm>
        </p:spPr>
        <p:txBody>
          <a:bodyPr/>
          <a:lstStyle/>
          <a:p>
            <a:pPr>
              <a:defRPr/>
            </a:pPr>
            <a:fld id="{14D0CD0A-5BA3-4DD1-B4CA-8502D89A33D4}" type="slidenum">
              <a:rPr lang="en-US" b="1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vl="1" algn="ctr" eaLnBrk="0" hangingPunct="0">
              <a:spcBef>
                <a:spcPct val="2000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</a:rPr>
              <a:t>Access to Maintenance Information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81000" y="1071561"/>
            <a:ext cx="480060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b="1" dirty="0" smtClean="0">
                <a:latin typeface="+mn-lt"/>
              </a:rPr>
              <a:t>Dynamic Technical Work Document for Use by the Mechanic  </a:t>
            </a:r>
            <a:endParaRPr lang="en-US" b="1" dirty="0">
              <a:latin typeface="+mn-lt"/>
            </a:endParaRPr>
          </a:p>
        </p:txBody>
      </p:sp>
      <p:pic>
        <p:nvPicPr>
          <p:cNvPr id="71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888533"/>
            <a:ext cx="3073400" cy="2305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27" r="4636"/>
          <a:stretch>
            <a:fillRect/>
          </a:stretch>
        </p:blipFill>
        <p:spPr bwMode="auto">
          <a:xfrm>
            <a:off x="6400800" y="2586037"/>
            <a:ext cx="2438400" cy="320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105400" y="3657600"/>
            <a:ext cx="1370013" cy="677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SAMPLES for illustration only </a:t>
            </a:r>
            <a:r>
              <a:rPr lang="en-US" sz="1000" i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(fictitious info)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900" y="2141726"/>
            <a:ext cx="4876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0066"/>
                </a:solidFill>
                <a:latin typeface="Calibri" pitchFamily="34" charset="0"/>
              </a:rPr>
              <a:t>  </a:t>
            </a:r>
            <a:r>
              <a:rPr lang="en-US" b="1" dirty="0" smtClean="0">
                <a:solidFill>
                  <a:srgbClr val="000066"/>
                </a:solidFill>
              </a:rPr>
              <a:t>Data </a:t>
            </a:r>
            <a:r>
              <a:rPr lang="en-US" b="1" dirty="0">
                <a:solidFill>
                  <a:srgbClr val="000066"/>
                </a:solidFill>
              </a:rPr>
              <a:t>collection cells with automatic validation of min/max values</a:t>
            </a:r>
          </a:p>
          <a:p>
            <a:pPr marL="0" lvl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0066"/>
                </a:solidFill>
              </a:rPr>
              <a:t>  Form </a:t>
            </a:r>
            <a:r>
              <a:rPr lang="en-US" b="1" dirty="0">
                <a:solidFill>
                  <a:srgbClr val="000066"/>
                </a:solidFill>
              </a:rPr>
              <a:t>builder and standard forms that are linked from data cells</a:t>
            </a:r>
          </a:p>
          <a:p>
            <a:pPr marL="0" lvl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0066"/>
                </a:solidFill>
              </a:rPr>
              <a:t>  Hyperlinks </a:t>
            </a:r>
            <a:r>
              <a:rPr lang="en-US" b="1" dirty="0">
                <a:solidFill>
                  <a:srgbClr val="000066"/>
                </a:solidFill>
              </a:rPr>
              <a:t>/ book marks to reference documents</a:t>
            </a:r>
          </a:p>
          <a:p>
            <a:pPr marL="0" lvl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0066"/>
                </a:solidFill>
              </a:rPr>
              <a:t>  Videos</a:t>
            </a:r>
            <a:r>
              <a:rPr lang="en-US" b="1" dirty="0">
                <a:solidFill>
                  <a:srgbClr val="000066"/>
                </a:solidFill>
              </a:rPr>
              <a:t>, 2D/3D drawings, schematics &amp; pictures</a:t>
            </a:r>
          </a:p>
          <a:p>
            <a:pPr marL="0" lvl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0066"/>
                </a:solidFill>
              </a:rPr>
              <a:t>  Link </a:t>
            </a:r>
            <a:r>
              <a:rPr lang="en-US" b="1" dirty="0">
                <a:solidFill>
                  <a:srgbClr val="000066"/>
                </a:solidFill>
              </a:rPr>
              <a:t>text to bill of materials</a:t>
            </a:r>
          </a:p>
          <a:p>
            <a:pPr marL="0" lvl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0066"/>
                </a:solidFill>
              </a:rPr>
              <a:t>  Visual </a:t>
            </a:r>
            <a:r>
              <a:rPr lang="en-US" b="1" dirty="0">
                <a:solidFill>
                  <a:srgbClr val="000066"/>
                </a:solidFill>
              </a:rPr>
              <a:t>work instructions</a:t>
            </a:r>
          </a:p>
          <a:p>
            <a:pPr marL="0" lvl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0066"/>
                </a:solidFill>
              </a:rPr>
              <a:t>  Access </a:t>
            </a:r>
            <a:r>
              <a:rPr lang="en-US" b="1" dirty="0">
                <a:solidFill>
                  <a:srgbClr val="000066"/>
                </a:solidFill>
              </a:rPr>
              <a:t>to training material via the </a:t>
            </a:r>
            <a:r>
              <a:rPr lang="en-US" b="1" dirty="0" smtClean="0">
                <a:solidFill>
                  <a:srgbClr val="000066"/>
                </a:solidFill>
              </a:rPr>
              <a:t>intranet</a:t>
            </a:r>
            <a:endParaRPr lang="en-US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44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030"/>
          <p:cNvSpPr>
            <a:spLocks/>
          </p:cNvSpPr>
          <p:nvPr/>
        </p:nvSpPr>
        <p:spPr bwMode="auto">
          <a:xfrm>
            <a:off x="304800" y="260350"/>
            <a:ext cx="8166100" cy="6597650"/>
          </a:xfrm>
          <a:custGeom>
            <a:avLst/>
            <a:gdLst/>
            <a:ahLst/>
            <a:cxnLst>
              <a:cxn ang="0">
                <a:pos x="4284" y="4087"/>
              </a:cxn>
              <a:cxn ang="0">
                <a:pos x="3817" y="3769"/>
              </a:cxn>
              <a:cxn ang="0">
                <a:pos x="3350" y="3405"/>
              </a:cxn>
              <a:cxn ang="0">
                <a:pos x="3026" y="3117"/>
              </a:cxn>
              <a:cxn ang="0">
                <a:pos x="2791" y="2885"/>
              </a:cxn>
              <a:cxn ang="0">
                <a:pos x="2579" y="2640"/>
              </a:cxn>
              <a:cxn ang="0">
                <a:pos x="2394" y="2385"/>
              </a:cxn>
              <a:cxn ang="0">
                <a:pos x="2248" y="2126"/>
              </a:cxn>
              <a:cxn ang="0">
                <a:pos x="2155" y="1868"/>
              </a:cxn>
              <a:cxn ang="0">
                <a:pos x="2122" y="1696"/>
              </a:cxn>
              <a:cxn ang="0">
                <a:pos x="2119" y="1567"/>
              </a:cxn>
              <a:cxn ang="0">
                <a:pos x="2132" y="1441"/>
              </a:cxn>
              <a:cxn ang="0">
                <a:pos x="2165" y="1315"/>
              </a:cxn>
              <a:cxn ang="0">
                <a:pos x="2215" y="1193"/>
              </a:cxn>
              <a:cxn ang="0">
                <a:pos x="2291" y="1070"/>
              </a:cxn>
              <a:cxn ang="0">
                <a:pos x="2387" y="954"/>
              </a:cxn>
              <a:cxn ang="0">
                <a:pos x="2506" y="842"/>
              </a:cxn>
              <a:cxn ang="0">
                <a:pos x="2652" y="729"/>
              </a:cxn>
              <a:cxn ang="0">
                <a:pos x="2824" y="623"/>
              </a:cxn>
              <a:cxn ang="0">
                <a:pos x="3023" y="524"/>
              </a:cxn>
              <a:cxn ang="0">
                <a:pos x="3251" y="428"/>
              </a:cxn>
              <a:cxn ang="0">
                <a:pos x="3509" y="338"/>
              </a:cxn>
              <a:cxn ang="0">
                <a:pos x="3900" y="226"/>
              </a:cxn>
              <a:cxn ang="0">
                <a:pos x="4602" y="80"/>
              </a:cxn>
              <a:cxn ang="0">
                <a:pos x="5078" y="0"/>
              </a:cxn>
              <a:cxn ang="0">
                <a:pos x="4588" y="17"/>
              </a:cxn>
              <a:cxn ang="0">
                <a:pos x="3989" y="70"/>
              </a:cxn>
              <a:cxn ang="0">
                <a:pos x="3516" y="139"/>
              </a:cxn>
              <a:cxn ang="0">
                <a:pos x="3138" y="212"/>
              </a:cxn>
              <a:cxn ang="0">
                <a:pos x="2748" y="308"/>
              </a:cxn>
              <a:cxn ang="0">
                <a:pos x="2351" y="428"/>
              </a:cxn>
              <a:cxn ang="0">
                <a:pos x="1963" y="573"/>
              </a:cxn>
              <a:cxn ang="0">
                <a:pos x="1586" y="749"/>
              </a:cxn>
              <a:cxn ang="0">
                <a:pos x="1228" y="961"/>
              </a:cxn>
              <a:cxn ang="0">
                <a:pos x="904" y="1206"/>
              </a:cxn>
              <a:cxn ang="0">
                <a:pos x="616" y="1487"/>
              </a:cxn>
              <a:cxn ang="0">
                <a:pos x="487" y="1646"/>
              </a:cxn>
              <a:cxn ang="0">
                <a:pos x="371" y="1815"/>
              </a:cxn>
              <a:cxn ang="0">
                <a:pos x="272" y="1994"/>
              </a:cxn>
              <a:cxn ang="0">
                <a:pos x="182" y="2183"/>
              </a:cxn>
              <a:cxn ang="0">
                <a:pos x="113" y="2385"/>
              </a:cxn>
              <a:cxn ang="0">
                <a:pos x="56" y="2600"/>
              </a:cxn>
              <a:cxn ang="0">
                <a:pos x="20" y="2825"/>
              </a:cxn>
              <a:cxn ang="0">
                <a:pos x="4" y="3067"/>
              </a:cxn>
              <a:cxn ang="0">
                <a:pos x="4" y="3319"/>
              </a:cxn>
              <a:cxn ang="0">
                <a:pos x="27" y="3584"/>
              </a:cxn>
              <a:cxn ang="0">
                <a:pos x="73" y="3865"/>
              </a:cxn>
              <a:cxn ang="0">
                <a:pos x="139" y="4156"/>
              </a:cxn>
            </a:cxnLst>
            <a:rect l="0" t="0" r="r" b="b"/>
            <a:pathLst>
              <a:path w="5144" h="4156">
                <a:moveTo>
                  <a:pt x="139" y="4156"/>
                </a:moveTo>
                <a:lnTo>
                  <a:pt x="4396" y="4156"/>
                </a:lnTo>
                <a:lnTo>
                  <a:pt x="4284" y="4087"/>
                </a:lnTo>
                <a:lnTo>
                  <a:pt x="4082" y="3954"/>
                </a:lnTo>
                <a:lnTo>
                  <a:pt x="3956" y="3868"/>
                </a:lnTo>
                <a:lnTo>
                  <a:pt x="3817" y="3769"/>
                </a:lnTo>
                <a:lnTo>
                  <a:pt x="3668" y="3656"/>
                </a:lnTo>
                <a:lnTo>
                  <a:pt x="3512" y="3534"/>
                </a:lnTo>
                <a:lnTo>
                  <a:pt x="3350" y="3405"/>
                </a:lnTo>
                <a:lnTo>
                  <a:pt x="3188" y="3266"/>
                </a:lnTo>
                <a:lnTo>
                  <a:pt x="3105" y="3193"/>
                </a:lnTo>
                <a:lnTo>
                  <a:pt x="3026" y="3117"/>
                </a:lnTo>
                <a:lnTo>
                  <a:pt x="2946" y="3040"/>
                </a:lnTo>
                <a:lnTo>
                  <a:pt x="2867" y="2964"/>
                </a:lnTo>
                <a:lnTo>
                  <a:pt x="2791" y="2885"/>
                </a:lnTo>
                <a:lnTo>
                  <a:pt x="2718" y="2802"/>
                </a:lnTo>
                <a:lnTo>
                  <a:pt x="2645" y="2723"/>
                </a:lnTo>
                <a:lnTo>
                  <a:pt x="2579" y="2640"/>
                </a:lnTo>
                <a:lnTo>
                  <a:pt x="2513" y="2557"/>
                </a:lnTo>
                <a:lnTo>
                  <a:pt x="2450" y="2471"/>
                </a:lnTo>
                <a:lnTo>
                  <a:pt x="2394" y="2385"/>
                </a:lnTo>
                <a:lnTo>
                  <a:pt x="2341" y="2299"/>
                </a:lnTo>
                <a:lnTo>
                  <a:pt x="2291" y="2213"/>
                </a:lnTo>
                <a:lnTo>
                  <a:pt x="2248" y="2126"/>
                </a:lnTo>
                <a:lnTo>
                  <a:pt x="2211" y="2040"/>
                </a:lnTo>
                <a:lnTo>
                  <a:pt x="2178" y="1954"/>
                </a:lnTo>
                <a:lnTo>
                  <a:pt x="2155" y="1868"/>
                </a:lnTo>
                <a:lnTo>
                  <a:pt x="2135" y="1782"/>
                </a:lnTo>
                <a:lnTo>
                  <a:pt x="2129" y="1739"/>
                </a:lnTo>
                <a:lnTo>
                  <a:pt x="2122" y="1696"/>
                </a:lnTo>
                <a:lnTo>
                  <a:pt x="2119" y="1653"/>
                </a:lnTo>
                <a:lnTo>
                  <a:pt x="2119" y="1610"/>
                </a:lnTo>
                <a:lnTo>
                  <a:pt x="2119" y="1567"/>
                </a:lnTo>
                <a:lnTo>
                  <a:pt x="2122" y="1524"/>
                </a:lnTo>
                <a:lnTo>
                  <a:pt x="2125" y="1481"/>
                </a:lnTo>
                <a:lnTo>
                  <a:pt x="2132" y="1441"/>
                </a:lnTo>
                <a:lnTo>
                  <a:pt x="2139" y="1398"/>
                </a:lnTo>
                <a:lnTo>
                  <a:pt x="2152" y="1355"/>
                </a:lnTo>
                <a:lnTo>
                  <a:pt x="2165" y="1315"/>
                </a:lnTo>
                <a:lnTo>
                  <a:pt x="2178" y="1272"/>
                </a:lnTo>
                <a:lnTo>
                  <a:pt x="2195" y="1232"/>
                </a:lnTo>
                <a:lnTo>
                  <a:pt x="2215" y="1193"/>
                </a:lnTo>
                <a:lnTo>
                  <a:pt x="2238" y="1153"/>
                </a:lnTo>
                <a:lnTo>
                  <a:pt x="2261" y="1110"/>
                </a:lnTo>
                <a:lnTo>
                  <a:pt x="2291" y="1070"/>
                </a:lnTo>
                <a:lnTo>
                  <a:pt x="2317" y="1034"/>
                </a:lnTo>
                <a:lnTo>
                  <a:pt x="2351" y="994"/>
                </a:lnTo>
                <a:lnTo>
                  <a:pt x="2387" y="954"/>
                </a:lnTo>
                <a:lnTo>
                  <a:pt x="2423" y="914"/>
                </a:lnTo>
                <a:lnTo>
                  <a:pt x="2463" y="878"/>
                </a:lnTo>
                <a:lnTo>
                  <a:pt x="2506" y="842"/>
                </a:lnTo>
                <a:lnTo>
                  <a:pt x="2552" y="802"/>
                </a:lnTo>
                <a:lnTo>
                  <a:pt x="2599" y="765"/>
                </a:lnTo>
                <a:lnTo>
                  <a:pt x="2652" y="729"/>
                </a:lnTo>
                <a:lnTo>
                  <a:pt x="2705" y="696"/>
                </a:lnTo>
                <a:lnTo>
                  <a:pt x="2764" y="659"/>
                </a:lnTo>
                <a:lnTo>
                  <a:pt x="2824" y="623"/>
                </a:lnTo>
                <a:lnTo>
                  <a:pt x="2887" y="590"/>
                </a:lnTo>
                <a:lnTo>
                  <a:pt x="2953" y="557"/>
                </a:lnTo>
                <a:lnTo>
                  <a:pt x="3023" y="524"/>
                </a:lnTo>
                <a:lnTo>
                  <a:pt x="3095" y="491"/>
                </a:lnTo>
                <a:lnTo>
                  <a:pt x="3171" y="457"/>
                </a:lnTo>
                <a:lnTo>
                  <a:pt x="3251" y="428"/>
                </a:lnTo>
                <a:lnTo>
                  <a:pt x="3334" y="398"/>
                </a:lnTo>
                <a:lnTo>
                  <a:pt x="3420" y="368"/>
                </a:lnTo>
                <a:lnTo>
                  <a:pt x="3509" y="338"/>
                </a:lnTo>
                <a:lnTo>
                  <a:pt x="3602" y="308"/>
                </a:lnTo>
                <a:lnTo>
                  <a:pt x="3698" y="279"/>
                </a:lnTo>
                <a:lnTo>
                  <a:pt x="3900" y="226"/>
                </a:lnTo>
                <a:lnTo>
                  <a:pt x="4118" y="176"/>
                </a:lnTo>
                <a:lnTo>
                  <a:pt x="4353" y="126"/>
                </a:lnTo>
                <a:lnTo>
                  <a:pt x="4602" y="80"/>
                </a:lnTo>
                <a:lnTo>
                  <a:pt x="4866" y="40"/>
                </a:lnTo>
                <a:lnTo>
                  <a:pt x="5144" y="0"/>
                </a:lnTo>
                <a:lnTo>
                  <a:pt x="5078" y="0"/>
                </a:lnTo>
                <a:lnTo>
                  <a:pt x="4886" y="4"/>
                </a:lnTo>
                <a:lnTo>
                  <a:pt x="4747" y="7"/>
                </a:lnTo>
                <a:lnTo>
                  <a:pt x="4588" y="17"/>
                </a:lnTo>
                <a:lnTo>
                  <a:pt x="4406" y="30"/>
                </a:lnTo>
                <a:lnTo>
                  <a:pt x="4204" y="47"/>
                </a:lnTo>
                <a:lnTo>
                  <a:pt x="3989" y="70"/>
                </a:lnTo>
                <a:lnTo>
                  <a:pt x="3757" y="103"/>
                </a:lnTo>
                <a:lnTo>
                  <a:pt x="3638" y="120"/>
                </a:lnTo>
                <a:lnTo>
                  <a:pt x="3516" y="139"/>
                </a:lnTo>
                <a:lnTo>
                  <a:pt x="3393" y="163"/>
                </a:lnTo>
                <a:lnTo>
                  <a:pt x="3264" y="186"/>
                </a:lnTo>
                <a:lnTo>
                  <a:pt x="3138" y="212"/>
                </a:lnTo>
                <a:lnTo>
                  <a:pt x="3009" y="242"/>
                </a:lnTo>
                <a:lnTo>
                  <a:pt x="2877" y="272"/>
                </a:lnTo>
                <a:lnTo>
                  <a:pt x="2748" y="308"/>
                </a:lnTo>
                <a:lnTo>
                  <a:pt x="2615" y="345"/>
                </a:lnTo>
                <a:lnTo>
                  <a:pt x="2483" y="385"/>
                </a:lnTo>
                <a:lnTo>
                  <a:pt x="2351" y="428"/>
                </a:lnTo>
                <a:lnTo>
                  <a:pt x="2221" y="471"/>
                </a:lnTo>
                <a:lnTo>
                  <a:pt x="2092" y="520"/>
                </a:lnTo>
                <a:lnTo>
                  <a:pt x="1963" y="573"/>
                </a:lnTo>
                <a:lnTo>
                  <a:pt x="1834" y="630"/>
                </a:lnTo>
                <a:lnTo>
                  <a:pt x="1708" y="686"/>
                </a:lnTo>
                <a:lnTo>
                  <a:pt x="1586" y="749"/>
                </a:lnTo>
                <a:lnTo>
                  <a:pt x="1463" y="815"/>
                </a:lnTo>
                <a:lnTo>
                  <a:pt x="1344" y="885"/>
                </a:lnTo>
                <a:lnTo>
                  <a:pt x="1228" y="961"/>
                </a:lnTo>
                <a:lnTo>
                  <a:pt x="1116" y="1037"/>
                </a:lnTo>
                <a:lnTo>
                  <a:pt x="1007" y="1120"/>
                </a:lnTo>
                <a:lnTo>
                  <a:pt x="904" y="1206"/>
                </a:lnTo>
                <a:lnTo>
                  <a:pt x="801" y="1295"/>
                </a:lnTo>
                <a:lnTo>
                  <a:pt x="705" y="1388"/>
                </a:lnTo>
                <a:lnTo>
                  <a:pt x="616" y="1487"/>
                </a:lnTo>
                <a:lnTo>
                  <a:pt x="570" y="1540"/>
                </a:lnTo>
                <a:lnTo>
                  <a:pt x="527" y="1593"/>
                </a:lnTo>
                <a:lnTo>
                  <a:pt x="487" y="1646"/>
                </a:lnTo>
                <a:lnTo>
                  <a:pt x="447" y="1699"/>
                </a:lnTo>
                <a:lnTo>
                  <a:pt x="407" y="1756"/>
                </a:lnTo>
                <a:lnTo>
                  <a:pt x="371" y="1815"/>
                </a:lnTo>
                <a:lnTo>
                  <a:pt x="338" y="1871"/>
                </a:lnTo>
                <a:lnTo>
                  <a:pt x="301" y="1931"/>
                </a:lnTo>
                <a:lnTo>
                  <a:pt x="272" y="1994"/>
                </a:lnTo>
                <a:lnTo>
                  <a:pt x="239" y="2054"/>
                </a:lnTo>
                <a:lnTo>
                  <a:pt x="212" y="2120"/>
                </a:lnTo>
                <a:lnTo>
                  <a:pt x="182" y="2183"/>
                </a:lnTo>
                <a:lnTo>
                  <a:pt x="159" y="2249"/>
                </a:lnTo>
                <a:lnTo>
                  <a:pt x="136" y="2315"/>
                </a:lnTo>
                <a:lnTo>
                  <a:pt x="113" y="2385"/>
                </a:lnTo>
                <a:lnTo>
                  <a:pt x="93" y="2454"/>
                </a:lnTo>
                <a:lnTo>
                  <a:pt x="73" y="2527"/>
                </a:lnTo>
                <a:lnTo>
                  <a:pt x="56" y="2600"/>
                </a:lnTo>
                <a:lnTo>
                  <a:pt x="43" y="2673"/>
                </a:lnTo>
                <a:lnTo>
                  <a:pt x="30" y="2749"/>
                </a:lnTo>
                <a:lnTo>
                  <a:pt x="20" y="2825"/>
                </a:lnTo>
                <a:lnTo>
                  <a:pt x="13" y="2905"/>
                </a:lnTo>
                <a:lnTo>
                  <a:pt x="7" y="2984"/>
                </a:lnTo>
                <a:lnTo>
                  <a:pt x="4" y="3067"/>
                </a:lnTo>
                <a:lnTo>
                  <a:pt x="0" y="3150"/>
                </a:lnTo>
                <a:lnTo>
                  <a:pt x="4" y="3233"/>
                </a:lnTo>
                <a:lnTo>
                  <a:pt x="4" y="3319"/>
                </a:lnTo>
                <a:lnTo>
                  <a:pt x="10" y="3405"/>
                </a:lnTo>
                <a:lnTo>
                  <a:pt x="17" y="3494"/>
                </a:lnTo>
                <a:lnTo>
                  <a:pt x="27" y="3584"/>
                </a:lnTo>
                <a:lnTo>
                  <a:pt x="40" y="3676"/>
                </a:lnTo>
                <a:lnTo>
                  <a:pt x="53" y="3769"/>
                </a:lnTo>
                <a:lnTo>
                  <a:pt x="73" y="3865"/>
                </a:lnTo>
                <a:lnTo>
                  <a:pt x="93" y="3961"/>
                </a:lnTo>
                <a:lnTo>
                  <a:pt x="113" y="4057"/>
                </a:lnTo>
                <a:lnTo>
                  <a:pt x="139" y="4156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07126" y="1752600"/>
            <a:ext cx="38100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000066"/>
                </a:solidFill>
                <a:latin typeface="Calibri" pitchFamily="34" charset="0"/>
              </a:rPr>
              <a:t>  </a:t>
            </a:r>
            <a:r>
              <a:rPr lang="en-US" b="1" dirty="0" smtClean="0">
                <a:solidFill>
                  <a:srgbClr val="002060"/>
                </a:solidFill>
              </a:rPr>
              <a:t>Standard </a:t>
            </a:r>
            <a:r>
              <a:rPr lang="en-US" b="1" dirty="0">
                <a:solidFill>
                  <a:srgbClr val="002060"/>
                </a:solidFill>
              </a:rPr>
              <a:t>forms </a:t>
            </a:r>
            <a:r>
              <a:rPr lang="en-US" b="1" dirty="0" smtClean="0">
                <a:solidFill>
                  <a:srgbClr val="002060"/>
                </a:solidFill>
              </a:rPr>
              <a:t>are populated automatically from embedded data cells</a:t>
            </a:r>
          </a:p>
          <a:p>
            <a:pPr marL="0" lvl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Validates </a:t>
            </a:r>
            <a:r>
              <a:rPr lang="en-US" b="1" dirty="0">
                <a:solidFill>
                  <a:srgbClr val="002060"/>
                </a:solidFill>
              </a:rPr>
              <a:t>qualifications </a:t>
            </a:r>
            <a:r>
              <a:rPr lang="en-US" b="1" dirty="0" smtClean="0">
                <a:solidFill>
                  <a:srgbClr val="002060"/>
                </a:solidFill>
              </a:rPr>
              <a:t>of mechanics</a:t>
            </a:r>
          </a:p>
          <a:p>
            <a:pPr marL="0" lvl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Validates </a:t>
            </a:r>
            <a:r>
              <a:rPr lang="en-US" b="1" dirty="0">
                <a:solidFill>
                  <a:srgbClr val="002060"/>
                </a:solidFill>
              </a:rPr>
              <a:t>recorded measurements against specified allowable </a:t>
            </a:r>
            <a:r>
              <a:rPr lang="en-US" b="1" dirty="0" smtClean="0">
                <a:solidFill>
                  <a:srgbClr val="002060"/>
                </a:solidFill>
              </a:rPr>
              <a:t>limits</a:t>
            </a:r>
          </a:p>
          <a:p>
            <a:pPr indent="-457200">
              <a:spcBef>
                <a:spcPts val="600"/>
              </a:spcBef>
              <a:tabLst>
                <a:tab pos="457200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</a:rPr>
              <a:t>	</a:t>
            </a:r>
            <a:r>
              <a:rPr lang="en-US" sz="1600" b="1" dirty="0" smtClean="0">
                <a:solidFill>
                  <a:srgbClr val="002060"/>
                </a:solidFill>
              </a:rPr>
              <a:t>- Flags out-of-tolerance data 	  collection for resolution</a:t>
            </a:r>
            <a:endParaRPr lang="en-US" sz="400" b="1" dirty="0">
              <a:solidFill>
                <a:srgbClr val="002060"/>
              </a:solidFill>
            </a:endParaRPr>
          </a:p>
          <a:p>
            <a:pPr marL="0" lvl="1" indent="-28575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002060"/>
                </a:solidFill>
              </a:rPr>
              <a:t>Automates certification of the entire technical work package   </a:t>
            </a:r>
          </a:p>
          <a:p>
            <a:pPr marL="0" lvl="1">
              <a:spcBef>
                <a:spcPts val="600"/>
              </a:spcBef>
              <a:defRPr/>
            </a:pPr>
            <a:endParaRPr lang="en-US" b="1" dirty="0">
              <a:solidFill>
                <a:srgbClr val="002060"/>
              </a:solidFill>
            </a:endParaRPr>
          </a:p>
          <a:p>
            <a:pPr marL="0" lvl="1" indent="-28575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002060"/>
                </a:solidFill>
              </a:rPr>
              <a:t>Provides capability to collect data via bar-code or </a:t>
            </a:r>
            <a:r>
              <a:rPr lang="en-US" b="1" dirty="0" smtClean="0">
                <a:solidFill>
                  <a:srgbClr val="002060"/>
                </a:solidFill>
              </a:rPr>
              <a:t>RFID</a:t>
            </a:r>
          </a:p>
        </p:txBody>
      </p:sp>
      <p:sp>
        <p:nvSpPr>
          <p:cNvPr id="10" name="Title 1"/>
          <p:cNvSpPr>
            <a:spLocks/>
          </p:cNvSpPr>
          <p:nvPr/>
        </p:nvSpPr>
        <p:spPr bwMode="auto">
          <a:xfrm>
            <a:off x="1130050" y="228600"/>
            <a:ext cx="6629876" cy="685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vl="1" algn="ctr" eaLnBrk="0" hangingPunct="0">
              <a:spcBef>
                <a:spcPct val="2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</a:rPr>
              <a:t>Data Collection</a:t>
            </a:r>
          </a:p>
        </p:txBody>
      </p:sp>
      <p:sp>
        <p:nvSpPr>
          <p:cNvPr id="9224" name="TextBox 10"/>
          <p:cNvSpPr txBox="1">
            <a:spLocks noChangeArrowheads="1"/>
          </p:cNvSpPr>
          <p:nvPr/>
        </p:nvSpPr>
        <p:spPr bwMode="auto">
          <a:xfrm>
            <a:off x="409303" y="1323924"/>
            <a:ext cx="52578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 smtClean="0">
                <a:latin typeface="+mn-lt"/>
              </a:rPr>
              <a:t>Collection of Maintenance Data from the Mechanic</a:t>
            </a:r>
            <a:endParaRPr lang="en-US" altLang="en-US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 rot="1246150">
            <a:off x="6781324" y="1537992"/>
            <a:ext cx="1368425" cy="677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SAMPLES for illustration only </a:t>
            </a:r>
            <a:r>
              <a:rPr lang="en-US" sz="1000" i="1" dirty="0">
                <a:solidFill>
                  <a:schemeClr val="bg1">
                    <a:lumMod val="65000"/>
                  </a:schemeClr>
                </a:solidFill>
              </a:rPr>
              <a:t>(fictitious info)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24" b="12775"/>
          <a:stretch/>
        </p:blipFill>
        <p:spPr bwMode="auto">
          <a:xfrm>
            <a:off x="4038600" y="2436454"/>
            <a:ext cx="4876800" cy="33572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081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030"/>
          <p:cNvSpPr>
            <a:spLocks/>
          </p:cNvSpPr>
          <p:nvPr/>
        </p:nvSpPr>
        <p:spPr bwMode="auto">
          <a:xfrm>
            <a:off x="304800" y="260350"/>
            <a:ext cx="8166100" cy="6597650"/>
          </a:xfrm>
          <a:custGeom>
            <a:avLst/>
            <a:gdLst/>
            <a:ahLst/>
            <a:cxnLst>
              <a:cxn ang="0">
                <a:pos x="4284" y="4087"/>
              </a:cxn>
              <a:cxn ang="0">
                <a:pos x="3817" y="3769"/>
              </a:cxn>
              <a:cxn ang="0">
                <a:pos x="3350" y="3405"/>
              </a:cxn>
              <a:cxn ang="0">
                <a:pos x="3026" y="3117"/>
              </a:cxn>
              <a:cxn ang="0">
                <a:pos x="2791" y="2885"/>
              </a:cxn>
              <a:cxn ang="0">
                <a:pos x="2579" y="2640"/>
              </a:cxn>
              <a:cxn ang="0">
                <a:pos x="2394" y="2385"/>
              </a:cxn>
              <a:cxn ang="0">
                <a:pos x="2248" y="2126"/>
              </a:cxn>
              <a:cxn ang="0">
                <a:pos x="2155" y="1868"/>
              </a:cxn>
              <a:cxn ang="0">
                <a:pos x="2122" y="1696"/>
              </a:cxn>
              <a:cxn ang="0">
                <a:pos x="2119" y="1567"/>
              </a:cxn>
              <a:cxn ang="0">
                <a:pos x="2132" y="1441"/>
              </a:cxn>
              <a:cxn ang="0">
                <a:pos x="2165" y="1315"/>
              </a:cxn>
              <a:cxn ang="0">
                <a:pos x="2215" y="1193"/>
              </a:cxn>
              <a:cxn ang="0">
                <a:pos x="2291" y="1070"/>
              </a:cxn>
              <a:cxn ang="0">
                <a:pos x="2387" y="954"/>
              </a:cxn>
              <a:cxn ang="0">
                <a:pos x="2506" y="842"/>
              </a:cxn>
              <a:cxn ang="0">
                <a:pos x="2652" y="729"/>
              </a:cxn>
              <a:cxn ang="0">
                <a:pos x="2824" y="623"/>
              </a:cxn>
              <a:cxn ang="0">
                <a:pos x="3023" y="524"/>
              </a:cxn>
              <a:cxn ang="0">
                <a:pos x="3251" y="428"/>
              </a:cxn>
              <a:cxn ang="0">
                <a:pos x="3509" y="338"/>
              </a:cxn>
              <a:cxn ang="0">
                <a:pos x="3900" y="226"/>
              </a:cxn>
              <a:cxn ang="0">
                <a:pos x="4602" y="80"/>
              </a:cxn>
              <a:cxn ang="0">
                <a:pos x="5078" y="0"/>
              </a:cxn>
              <a:cxn ang="0">
                <a:pos x="4588" y="17"/>
              </a:cxn>
              <a:cxn ang="0">
                <a:pos x="3989" y="70"/>
              </a:cxn>
              <a:cxn ang="0">
                <a:pos x="3516" y="139"/>
              </a:cxn>
              <a:cxn ang="0">
                <a:pos x="3138" y="212"/>
              </a:cxn>
              <a:cxn ang="0">
                <a:pos x="2748" y="308"/>
              </a:cxn>
              <a:cxn ang="0">
                <a:pos x="2351" y="428"/>
              </a:cxn>
              <a:cxn ang="0">
                <a:pos x="1963" y="573"/>
              </a:cxn>
              <a:cxn ang="0">
                <a:pos x="1586" y="749"/>
              </a:cxn>
              <a:cxn ang="0">
                <a:pos x="1228" y="961"/>
              </a:cxn>
              <a:cxn ang="0">
                <a:pos x="904" y="1206"/>
              </a:cxn>
              <a:cxn ang="0">
                <a:pos x="616" y="1487"/>
              </a:cxn>
              <a:cxn ang="0">
                <a:pos x="487" y="1646"/>
              </a:cxn>
              <a:cxn ang="0">
                <a:pos x="371" y="1815"/>
              </a:cxn>
              <a:cxn ang="0">
                <a:pos x="272" y="1994"/>
              </a:cxn>
              <a:cxn ang="0">
                <a:pos x="182" y="2183"/>
              </a:cxn>
              <a:cxn ang="0">
                <a:pos x="113" y="2385"/>
              </a:cxn>
              <a:cxn ang="0">
                <a:pos x="56" y="2600"/>
              </a:cxn>
              <a:cxn ang="0">
                <a:pos x="20" y="2825"/>
              </a:cxn>
              <a:cxn ang="0">
                <a:pos x="4" y="3067"/>
              </a:cxn>
              <a:cxn ang="0">
                <a:pos x="4" y="3319"/>
              </a:cxn>
              <a:cxn ang="0">
                <a:pos x="27" y="3584"/>
              </a:cxn>
              <a:cxn ang="0">
                <a:pos x="73" y="3865"/>
              </a:cxn>
              <a:cxn ang="0">
                <a:pos x="139" y="4156"/>
              </a:cxn>
            </a:cxnLst>
            <a:rect l="0" t="0" r="r" b="b"/>
            <a:pathLst>
              <a:path w="5144" h="4156">
                <a:moveTo>
                  <a:pt x="139" y="4156"/>
                </a:moveTo>
                <a:lnTo>
                  <a:pt x="4396" y="4156"/>
                </a:lnTo>
                <a:lnTo>
                  <a:pt x="4284" y="4087"/>
                </a:lnTo>
                <a:lnTo>
                  <a:pt x="4082" y="3954"/>
                </a:lnTo>
                <a:lnTo>
                  <a:pt x="3956" y="3868"/>
                </a:lnTo>
                <a:lnTo>
                  <a:pt x="3817" y="3769"/>
                </a:lnTo>
                <a:lnTo>
                  <a:pt x="3668" y="3656"/>
                </a:lnTo>
                <a:lnTo>
                  <a:pt x="3512" y="3534"/>
                </a:lnTo>
                <a:lnTo>
                  <a:pt x="3350" y="3405"/>
                </a:lnTo>
                <a:lnTo>
                  <a:pt x="3188" y="3266"/>
                </a:lnTo>
                <a:lnTo>
                  <a:pt x="3105" y="3193"/>
                </a:lnTo>
                <a:lnTo>
                  <a:pt x="3026" y="3117"/>
                </a:lnTo>
                <a:lnTo>
                  <a:pt x="2946" y="3040"/>
                </a:lnTo>
                <a:lnTo>
                  <a:pt x="2867" y="2964"/>
                </a:lnTo>
                <a:lnTo>
                  <a:pt x="2791" y="2885"/>
                </a:lnTo>
                <a:lnTo>
                  <a:pt x="2718" y="2802"/>
                </a:lnTo>
                <a:lnTo>
                  <a:pt x="2645" y="2723"/>
                </a:lnTo>
                <a:lnTo>
                  <a:pt x="2579" y="2640"/>
                </a:lnTo>
                <a:lnTo>
                  <a:pt x="2513" y="2557"/>
                </a:lnTo>
                <a:lnTo>
                  <a:pt x="2450" y="2471"/>
                </a:lnTo>
                <a:lnTo>
                  <a:pt x="2394" y="2385"/>
                </a:lnTo>
                <a:lnTo>
                  <a:pt x="2341" y="2299"/>
                </a:lnTo>
                <a:lnTo>
                  <a:pt x="2291" y="2213"/>
                </a:lnTo>
                <a:lnTo>
                  <a:pt x="2248" y="2126"/>
                </a:lnTo>
                <a:lnTo>
                  <a:pt x="2211" y="2040"/>
                </a:lnTo>
                <a:lnTo>
                  <a:pt x="2178" y="1954"/>
                </a:lnTo>
                <a:lnTo>
                  <a:pt x="2155" y="1868"/>
                </a:lnTo>
                <a:lnTo>
                  <a:pt x="2135" y="1782"/>
                </a:lnTo>
                <a:lnTo>
                  <a:pt x="2129" y="1739"/>
                </a:lnTo>
                <a:lnTo>
                  <a:pt x="2122" y="1696"/>
                </a:lnTo>
                <a:lnTo>
                  <a:pt x="2119" y="1653"/>
                </a:lnTo>
                <a:lnTo>
                  <a:pt x="2119" y="1610"/>
                </a:lnTo>
                <a:lnTo>
                  <a:pt x="2119" y="1567"/>
                </a:lnTo>
                <a:lnTo>
                  <a:pt x="2122" y="1524"/>
                </a:lnTo>
                <a:lnTo>
                  <a:pt x="2125" y="1481"/>
                </a:lnTo>
                <a:lnTo>
                  <a:pt x="2132" y="1441"/>
                </a:lnTo>
                <a:lnTo>
                  <a:pt x="2139" y="1398"/>
                </a:lnTo>
                <a:lnTo>
                  <a:pt x="2152" y="1355"/>
                </a:lnTo>
                <a:lnTo>
                  <a:pt x="2165" y="1315"/>
                </a:lnTo>
                <a:lnTo>
                  <a:pt x="2178" y="1272"/>
                </a:lnTo>
                <a:lnTo>
                  <a:pt x="2195" y="1232"/>
                </a:lnTo>
                <a:lnTo>
                  <a:pt x="2215" y="1193"/>
                </a:lnTo>
                <a:lnTo>
                  <a:pt x="2238" y="1153"/>
                </a:lnTo>
                <a:lnTo>
                  <a:pt x="2261" y="1110"/>
                </a:lnTo>
                <a:lnTo>
                  <a:pt x="2291" y="1070"/>
                </a:lnTo>
                <a:lnTo>
                  <a:pt x="2317" y="1034"/>
                </a:lnTo>
                <a:lnTo>
                  <a:pt x="2351" y="994"/>
                </a:lnTo>
                <a:lnTo>
                  <a:pt x="2387" y="954"/>
                </a:lnTo>
                <a:lnTo>
                  <a:pt x="2423" y="914"/>
                </a:lnTo>
                <a:lnTo>
                  <a:pt x="2463" y="878"/>
                </a:lnTo>
                <a:lnTo>
                  <a:pt x="2506" y="842"/>
                </a:lnTo>
                <a:lnTo>
                  <a:pt x="2552" y="802"/>
                </a:lnTo>
                <a:lnTo>
                  <a:pt x="2599" y="765"/>
                </a:lnTo>
                <a:lnTo>
                  <a:pt x="2652" y="729"/>
                </a:lnTo>
                <a:lnTo>
                  <a:pt x="2705" y="696"/>
                </a:lnTo>
                <a:lnTo>
                  <a:pt x="2764" y="659"/>
                </a:lnTo>
                <a:lnTo>
                  <a:pt x="2824" y="623"/>
                </a:lnTo>
                <a:lnTo>
                  <a:pt x="2887" y="590"/>
                </a:lnTo>
                <a:lnTo>
                  <a:pt x="2953" y="557"/>
                </a:lnTo>
                <a:lnTo>
                  <a:pt x="3023" y="524"/>
                </a:lnTo>
                <a:lnTo>
                  <a:pt x="3095" y="491"/>
                </a:lnTo>
                <a:lnTo>
                  <a:pt x="3171" y="457"/>
                </a:lnTo>
                <a:lnTo>
                  <a:pt x="3251" y="428"/>
                </a:lnTo>
                <a:lnTo>
                  <a:pt x="3334" y="398"/>
                </a:lnTo>
                <a:lnTo>
                  <a:pt x="3420" y="368"/>
                </a:lnTo>
                <a:lnTo>
                  <a:pt x="3509" y="338"/>
                </a:lnTo>
                <a:lnTo>
                  <a:pt x="3602" y="308"/>
                </a:lnTo>
                <a:lnTo>
                  <a:pt x="3698" y="279"/>
                </a:lnTo>
                <a:lnTo>
                  <a:pt x="3900" y="226"/>
                </a:lnTo>
                <a:lnTo>
                  <a:pt x="4118" y="176"/>
                </a:lnTo>
                <a:lnTo>
                  <a:pt x="4353" y="126"/>
                </a:lnTo>
                <a:lnTo>
                  <a:pt x="4602" y="80"/>
                </a:lnTo>
                <a:lnTo>
                  <a:pt x="4866" y="40"/>
                </a:lnTo>
                <a:lnTo>
                  <a:pt x="5144" y="0"/>
                </a:lnTo>
                <a:lnTo>
                  <a:pt x="5078" y="0"/>
                </a:lnTo>
                <a:lnTo>
                  <a:pt x="4886" y="4"/>
                </a:lnTo>
                <a:lnTo>
                  <a:pt x="4747" y="7"/>
                </a:lnTo>
                <a:lnTo>
                  <a:pt x="4588" y="17"/>
                </a:lnTo>
                <a:lnTo>
                  <a:pt x="4406" y="30"/>
                </a:lnTo>
                <a:lnTo>
                  <a:pt x="4204" y="47"/>
                </a:lnTo>
                <a:lnTo>
                  <a:pt x="3989" y="70"/>
                </a:lnTo>
                <a:lnTo>
                  <a:pt x="3757" y="103"/>
                </a:lnTo>
                <a:lnTo>
                  <a:pt x="3638" y="120"/>
                </a:lnTo>
                <a:lnTo>
                  <a:pt x="3516" y="139"/>
                </a:lnTo>
                <a:lnTo>
                  <a:pt x="3393" y="163"/>
                </a:lnTo>
                <a:lnTo>
                  <a:pt x="3264" y="186"/>
                </a:lnTo>
                <a:lnTo>
                  <a:pt x="3138" y="212"/>
                </a:lnTo>
                <a:lnTo>
                  <a:pt x="3009" y="242"/>
                </a:lnTo>
                <a:lnTo>
                  <a:pt x="2877" y="272"/>
                </a:lnTo>
                <a:lnTo>
                  <a:pt x="2748" y="308"/>
                </a:lnTo>
                <a:lnTo>
                  <a:pt x="2615" y="345"/>
                </a:lnTo>
                <a:lnTo>
                  <a:pt x="2483" y="385"/>
                </a:lnTo>
                <a:lnTo>
                  <a:pt x="2351" y="428"/>
                </a:lnTo>
                <a:lnTo>
                  <a:pt x="2221" y="471"/>
                </a:lnTo>
                <a:lnTo>
                  <a:pt x="2092" y="520"/>
                </a:lnTo>
                <a:lnTo>
                  <a:pt x="1963" y="573"/>
                </a:lnTo>
                <a:lnTo>
                  <a:pt x="1834" y="630"/>
                </a:lnTo>
                <a:lnTo>
                  <a:pt x="1708" y="686"/>
                </a:lnTo>
                <a:lnTo>
                  <a:pt x="1586" y="749"/>
                </a:lnTo>
                <a:lnTo>
                  <a:pt x="1463" y="815"/>
                </a:lnTo>
                <a:lnTo>
                  <a:pt x="1344" y="885"/>
                </a:lnTo>
                <a:lnTo>
                  <a:pt x="1228" y="961"/>
                </a:lnTo>
                <a:lnTo>
                  <a:pt x="1116" y="1037"/>
                </a:lnTo>
                <a:lnTo>
                  <a:pt x="1007" y="1120"/>
                </a:lnTo>
                <a:lnTo>
                  <a:pt x="904" y="1206"/>
                </a:lnTo>
                <a:lnTo>
                  <a:pt x="801" y="1295"/>
                </a:lnTo>
                <a:lnTo>
                  <a:pt x="705" y="1388"/>
                </a:lnTo>
                <a:lnTo>
                  <a:pt x="616" y="1487"/>
                </a:lnTo>
                <a:lnTo>
                  <a:pt x="570" y="1540"/>
                </a:lnTo>
                <a:lnTo>
                  <a:pt x="527" y="1593"/>
                </a:lnTo>
                <a:lnTo>
                  <a:pt x="487" y="1646"/>
                </a:lnTo>
                <a:lnTo>
                  <a:pt x="447" y="1699"/>
                </a:lnTo>
                <a:lnTo>
                  <a:pt x="407" y="1756"/>
                </a:lnTo>
                <a:lnTo>
                  <a:pt x="371" y="1815"/>
                </a:lnTo>
                <a:lnTo>
                  <a:pt x="338" y="1871"/>
                </a:lnTo>
                <a:lnTo>
                  <a:pt x="301" y="1931"/>
                </a:lnTo>
                <a:lnTo>
                  <a:pt x="272" y="1994"/>
                </a:lnTo>
                <a:lnTo>
                  <a:pt x="239" y="2054"/>
                </a:lnTo>
                <a:lnTo>
                  <a:pt x="212" y="2120"/>
                </a:lnTo>
                <a:lnTo>
                  <a:pt x="182" y="2183"/>
                </a:lnTo>
                <a:lnTo>
                  <a:pt x="159" y="2249"/>
                </a:lnTo>
                <a:lnTo>
                  <a:pt x="136" y="2315"/>
                </a:lnTo>
                <a:lnTo>
                  <a:pt x="113" y="2385"/>
                </a:lnTo>
                <a:lnTo>
                  <a:pt x="93" y="2454"/>
                </a:lnTo>
                <a:lnTo>
                  <a:pt x="73" y="2527"/>
                </a:lnTo>
                <a:lnTo>
                  <a:pt x="56" y="2600"/>
                </a:lnTo>
                <a:lnTo>
                  <a:pt x="43" y="2673"/>
                </a:lnTo>
                <a:lnTo>
                  <a:pt x="30" y="2749"/>
                </a:lnTo>
                <a:lnTo>
                  <a:pt x="20" y="2825"/>
                </a:lnTo>
                <a:lnTo>
                  <a:pt x="13" y="2905"/>
                </a:lnTo>
                <a:lnTo>
                  <a:pt x="7" y="2984"/>
                </a:lnTo>
                <a:lnTo>
                  <a:pt x="4" y="3067"/>
                </a:lnTo>
                <a:lnTo>
                  <a:pt x="0" y="3150"/>
                </a:lnTo>
                <a:lnTo>
                  <a:pt x="4" y="3233"/>
                </a:lnTo>
                <a:lnTo>
                  <a:pt x="4" y="3319"/>
                </a:lnTo>
                <a:lnTo>
                  <a:pt x="10" y="3405"/>
                </a:lnTo>
                <a:lnTo>
                  <a:pt x="17" y="3494"/>
                </a:lnTo>
                <a:lnTo>
                  <a:pt x="27" y="3584"/>
                </a:lnTo>
                <a:lnTo>
                  <a:pt x="40" y="3676"/>
                </a:lnTo>
                <a:lnTo>
                  <a:pt x="53" y="3769"/>
                </a:lnTo>
                <a:lnTo>
                  <a:pt x="73" y="3865"/>
                </a:lnTo>
                <a:lnTo>
                  <a:pt x="93" y="3961"/>
                </a:lnTo>
                <a:lnTo>
                  <a:pt x="113" y="4057"/>
                </a:lnTo>
                <a:lnTo>
                  <a:pt x="139" y="4156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8" y="1692275"/>
            <a:ext cx="3298825" cy="190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2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4191000" cy="4419600"/>
          </a:xfrm>
        </p:spPr>
        <p:txBody>
          <a:bodyPr>
            <a:normAutofit/>
          </a:bodyPr>
          <a:lstStyle/>
          <a:p>
            <a:pPr marL="0" lvl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en-US" sz="1800" b="1" dirty="0">
                <a:solidFill>
                  <a:srgbClr val="000066"/>
                </a:solidFill>
                <a:latin typeface="Calibri" pitchFamily="34" charset="0"/>
              </a:rPr>
              <a:t>Transfer of Availability data to the Maintenance Planning Activity</a:t>
            </a:r>
          </a:p>
          <a:p>
            <a:pPr lvl="1"/>
            <a:r>
              <a:rPr lang="en-US" altLang="en-US" sz="1600" b="1" dirty="0" smtClean="0">
                <a:solidFill>
                  <a:srgbClr val="000066"/>
                </a:solidFill>
              </a:rPr>
              <a:t>Automated </a:t>
            </a:r>
            <a:r>
              <a:rPr lang="en-US" altLang="en-US" sz="1600" b="1" dirty="0">
                <a:solidFill>
                  <a:srgbClr val="000066"/>
                </a:solidFill>
              </a:rPr>
              <a:t>report generation</a:t>
            </a:r>
          </a:p>
          <a:p>
            <a:pPr lvl="1"/>
            <a:r>
              <a:rPr lang="en-US" altLang="en-US" sz="1600" b="1" dirty="0" smtClean="0">
                <a:solidFill>
                  <a:srgbClr val="000066"/>
                </a:solidFill>
              </a:rPr>
              <a:t>Searchable </a:t>
            </a:r>
            <a:r>
              <a:rPr lang="en-US" altLang="en-US" sz="1600" b="1" dirty="0">
                <a:solidFill>
                  <a:srgbClr val="000066"/>
                </a:solidFill>
              </a:rPr>
              <a:t>electronic </a:t>
            </a:r>
            <a:r>
              <a:rPr lang="en-US" altLang="en-US" sz="1600" b="1" dirty="0" smtClean="0">
                <a:solidFill>
                  <a:srgbClr val="000066"/>
                </a:solidFill>
              </a:rPr>
              <a:t>records</a:t>
            </a:r>
          </a:p>
          <a:p>
            <a:pPr marL="0" lvl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en-US" sz="1800" b="1" dirty="0">
                <a:solidFill>
                  <a:srgbClr val="000066"/>
                </a:solidFill>
                <a:latin typeface="Calibri" pitchFamily="34" charset="0"/>
              </a:rPr>
              <a:t>Budget Management provides visibility of Project’s financial status from planning through execution</a:t>
            </a:r>
          </a:p>
          <a:p>
            <a:pPr lvl="1"/>
            <a:r>
              <a:rPr lang="en-US" altLang="en-US" sz="1600" b="1" dirty="0" smtClean="0">
                <a:solidFill>
                  <a:srgbClr val="000066"/>
                </a:solidFill>
              </a:rPr>
              <a:t>Automated new work management from identification through authorization</a:t>
            </a:r>
          </a:p>
          <a:p>
            <a:pPr lvl="1"/>
            <a:r>
              <a:rPr lang="en-US" altLang="en-US" sz="1600" b="1" dirty="0" smtClean="0">
                <a:solidFill>
                  <a:srgbClr val="000066"/>
                </a:solidFill>
              </a:rPr>
              <a:t>Automated cost reporting and metrics</a:t>
            </a:r>
            <a:endParaRPr lang="en-US" altLang="en-US" sz="1600" dirty="0" smtClean="0"/>
          </a:p>
          <a:p>
            <a:pPr marL="0" lvl="1" indent="0">
              <a:spcBef>
                <a:spcPts val="600"/>
              </a:spcBef>
              <a:buNone/>
              <a:defRPr/>
            </a:pPr>
            <a:endParaRPr lang="en-US" altLang="en-US" sz="18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6" name="Title 1"/>
          <p:cNvSpPr>
            <a:spLocks/>
          </p:cNvSpPr>
          <p:nvPr/>
        </p:nvSpPr>
        <p:spPr bwMode="auto">
          <a:xfrm>
            <a:off x="1399903" y="228600"/>
            <a:ext cx="6400800" cy="685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vl="1" algn="ctr" eaLnBrk="0" hangingPunct="0">
              <a:spcBef>
                <a:spcPct val="20000"/>
              </a:spcBef>
            </a:pP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MAINTENANCE PLANNING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7655" name="TextBox 11"/>
          <p:cNvSpPr txBox="1">
            <a:spLocks noChangeArrowheads="1"/>
          </p:cNvSpPr>
          <p:nvPr/>
        </p:nvSpPr>
        <p:spPr bwMode="auto">
          <a:xfrm>
            <a:off x="381000" y="1110734"/>
            <a:ext cx="637381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 smtClean="0"/>
              <a:t>Use of Data by Maintenance Planning Activities</a:t>
            </a:r>
            <a:endParaRPr lang="en-US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065" y="3578225"/>
            <a:ext cx="2009080" cy="17707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303" y="5203543"/>
            <a:ext cx="1768762" cy="11363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27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30"/>
          <p:cNvSpPr>
            <a:spLocks/>
          </p:cNvSpPr>
          <p:nvPr/>
        </p:nvSpPr>
        <p:spPr bwMode="auto">
          <a:xfrm>
            <a:off x="304800" y="260350"/>
            <a:ext cx="8166100" cy="6597650"/>
          </a:xfrm>
          <a:custGeom>
            <a:avLst/>
            <a:gdLst/>
            <a:ahLst/>
            <a:cxnLst>
              <a:cxn ang="0">
                <a:pos x="4284" y="4087"/>
              </a:cxn>
              <a:cxn ang="0">
                <a:pos x="3817" y="3769"/>
              </a:cxn>
              <a:cxn ang="0">
                <a:pos x="3350" y="3405"/>
              </a:cxn>
              <a:cxn ang="0">
                <a:pos x="3026" y="3117"/>
              </a:cxn>
              <a:cxn ang="0">
                <a:pos x="2791" y="2885"/>
              </a:cxn>
              <a:cxn ang="0">
                <a:pos x="2579" y="2640"/>
              </a:cxn>
              <a:cxn ang="0">
                <a:pos x="2394" y="2385"/>
              </a:cxn>
              <a:cxn ang="0">
                <a:pos x="2248" y="2126"/>
              </a:cxn>
              <a:cxn ang="0">
                <a:pos x="2155" y="1868"/>
              </a:cxn>
              <a:cxn ang="0">
                <a:pos x="2122" y="1696"/>
              </a:cxn>
              <a:cxn ang="0">
                <a:pos x="2119" y="1567"/>
              </a:cxn>
              <a:cxn ang="0">
                <a:pos x="2132" y="1441"/>
              </a:cxn>
              <a:cxn ang="0">
                <a:pos x="2165" y="1315"/>
              </a:cxn>
              <a:cxn ang="0">
                <a:pos x="2215" y="1193"/>
              </a:cxn>
              <a:cxn ang="0">
                <a:pos x="2291" y="1070"/>
              </a:cxn>
              <a:cxn ang="0">
                <a:pos x="2387" y="954"/>
              </a:cxn>
              <a:cxn ang="0">
                <a:pos x="2506" y="842"/>
              </a:cxn>
              <a:cxn ang="0">
                <a:pos x="2652" y="729"/>
              </a:cxn>
              <a:cxn ang="0">
                <a:pos x="2824" y="623"/>
              </a:cxn>
              <a:cxn ang="0">
                <a:pos x="3023" y="524"/>
              </a:cxn>
              <a:cxn ang="0">
                <a:pos x="3251" y="428"/>
              </a:cxn>
              <a:cxn ang="0">
                <a:pos x="3509" y="338"/>
              </a:cxn>
              <a:cxn ang="0">
                <a:pos x="3900" y="226"/>
              </a:cxn>
              <a:cxn ang="0">
                <a:pos x="4602" y="80"/>
              </a:cxn>
              <a:cxn ang="0">
                <a:pos x="5078" y="0"/>
              </a:cxn>
              <a:cxn ang="0">
                <a:pos x="4588" y="17"/>
              </a:cxn>
              <a:cxn ang="0">
                <a:pos x="3989" y="70"/>
              </a:cxn>
              <a:cxn ang="0">
                <a:pos x="3516" y="139"/>
              </a:cxn>
              <a:cxn ang="0">
                <a:pos x="3138" y="212"/>
              </a:cxn>
              <a:cxn ang="0">
                <a:pos x="2748" y="308"/>
              </a:cxn>
              <a:cxn ang="0">
                <a:pos x="2351" y="428"/>
              </a:cxn>
              <a:cxn ang="0">
                <a:pos x="1963" y="573"/>
              </a:cxn>
              <a:cxn ang="0">
                <a:pos x="1586" y="749"/>
              </a:cxn>
              <a:cxn ang="0">
                <a:pos x="1228" y="961"/>
              </a:cxn>
              <a:cxn ang="0">
                <a:pos x="904" y="1206"/>
              </a:cxn>
              <a:cxn ang="0">
                <a:pos x="616" y="1487"/>
              </a:cxn>
              <a:cxn ang="0">
                <a:pos x="487" y="1646"/>
              </a:cxn>
              <a:cxn ang="0">
                <a:pos x="371" y="1815"/>
              </a:cxn>
              <a:cxn ang="0">
                <a:pos x="272" y="1994"/>
              </a:cxn>
              <a:cxn ang="0">
                <a:pos x="182" y="2183"/>
              </a:cxn>
              <a:cxn ang="0">
                <a:pos x="113" y="2385"/>
              </a:cxn>
              <a:cxn ang="0">
                <a:pos x="56" y="2600"/>
              </a:cxn>
              <a:cxn ang="0">
                <a:pos x="20" y="2825"/>
              </a:cxn>
              <a:cxn ang="0">
                <a:pos x="4" y="3067"/>
              </a:cxn>
              <a:cxn ang="0">
                <a:pos x="4" y="3319"/>
              </a:cxn>
              <a:cxn ang="0">
                <a:pos x="27" y="3584"/>
              </a:cxn>
              <a:cxn ang="0">
                <a:pos x="73" y="3865"/>
              </a:cxn>
              <a:cxn ang="0">
                <a:pos x="139" y="4156"/>
              </a:cxn>
            </a:cxnLst>
            <a:rect l="0" t="0" r="r" b="b"/>
            <a:pathLst>
              <a:path w="5144" h="4156">
                <a:moveTo>
                  <a:pt x="139" y="4156"/>
                </a:moveTo>
                <a:lnTo>
                  <a:pt x="4396" y="4156"/>
                </a:lnTo>
                <a:lnTo>
                  <a:pt x="4284" y="4087"/>
                </a:lnTo>
                <a:lnTo>
                  <a:pt x="4082" y="3954"/>
                </a:lnTo>
                <a:lnTo>
                  <a:pt x="3956" y="3868"/>
                </a:lnTo>
                <a:lnTo>
                  <a:pt x="3817" y="3769"/>
                </a:lnTo>
                <a:lnTo>
                  <a:pt x="3668" y="3656"/>
                </a:lnTo>
                <a:lnTo>
                  <a:pt x="3512" y="3534"/>
                </a:lnTo>
                <a:lnTo>
                  <a:pt x="3350" y="3405"/>
                </a:lnTo>
                <a:lnTo>
                  <a:pt x="3188" y="3266"/>
                </a:lnTo>
                <a:lnTo>
                  <a:pt x="3105" y="3193"/>
                </a:lnTo>
                <a:lnTo>
                  <a:pt x="3026" y="3117"/>
                </a:lnTo>
                <a:lnTo>
                  <a:pt x="2946" y="3040"/>
                </a:lnTo>
                <a:lnTo>
                  <a:pt x="2867" y="2964"/>
                </a:lnTo>
                <a:lnTo>
                  <a:pt x="2791" y="2885"/>
                </a:lnTo>
                <a:lnTo>
                  <a:pt x="2718" y="2802"/>
                </a:lnTo>
                <a:lnTo>
                  <a:pt x="2645" y="2723"/>
                </a:lnTo>
                <a:lnTo>
                  <a:pt x="2579" y="2640"/>
                </a:lnTo>
                <a:lnTo>
                  <a:pt x="2513" y="2557"/>
                </a:lnTo>
                <a:lnTo>
                  <a:pt x="2450" y="2471"/>
                </a:lnTo>
                <a:lnTo>
                  <a:pt x="2394" y="2385"/>
                </a:lnTo>
                <a:lnTo>
                  <a:pt x="2341" y="2299"/>
                </a:lnTo>
                <a:lnTo>
                  <a:pt x="2291" y="2213"/>
                </a:lnTo>
                <a:lnTo>
                  <a:pt x="2248" y="2126"/>
                </a:lnTo>
                <a:lnTo>
                  <a:pt x="2211" y="2040"/>
                </a:lnTo>
                <a:lnTo>
                  <a:pt x="2178" y="1954"/>
                </a:lnTo>
                <a:lnTo>
                  <a:pt x="2155" y="1868"/>
                </a:lnTo>
                <a:lnTo>
                  <a:pt x="2135" y="1782"/>
                </a:lnTo>
                <a:lnTo>
                  <a:pt x="2129" y="1739"/>
                </a:lnTo>
                <a:lnTo>
                  <a:pt x="2122" y="1696"/>
                </a:lnTo>
                <a:lnTo>
                  <a:pt x="2119" y="1653"/>
                </a:lnTo>
                <a:lnTo>
                  <a:pt x="2119" y="1610"/>
                </a:lnTo>
                <a:lnTo>
                  <a:pt x="2119" y="1567"/>
                </a:lnTo>
                <a:lnTo>
                  <a:pt x="2122" y="1524"/>
                </a:lnTo>
                <a:lnTo>
                  <a:pt x="2125" y="1481"/>
                </a:lnTo>
                <a:lnTo>
                  <a:pt x="2132" y="1441"/>
                </a:lnTo>
                <a:lnTo>
                  <a:pt x="2139" y="1398"/>
                </a:lnTo>
                <a:lnTo>
                  <a:pt x="2152" y="1355"/>
                </a:lnTo>
                <a:lnTo>
                  <a:pt x="2165" y="1315"/>
                </a:lnTo>
                <a:lnTo>
                  <a:pt x="2178" y="1272"/>
                </a:lnTo>
                <a:lnTo>
                  <a:pt x="2195" y="1232"/>
                </a:lnTo>
                <a:lnTo>
                  <a:pt x="2215" y="1193"/>
                </a:lnTo>
                <a:lnTo>
                  <a:pt x="2238" y="1153"/>
                </a:lnTo>
                <a:lnTo>
                  <a:pt x="2261" y="1110"/>
                </a:lnTo>
                <a:lnTo>
                  <a:pt x="2291" y="1070"/>
                </a:lnTo>
                <a:lnTo>
                  <a:pt x="2317" y="1034"/>
                </a:lnTo>
                <a:lnTo>
                  <a:pt x="2351" y="994"/>
                </a:lnTo>
                <a:lnTo>
                  <a:pt x="2387" y="954"/>
                </a:lnTo>
                <a:lnTo>
                  <a:pt x="2423" y="914"/>
                </a:lnTo>
                <a:lnTo>
                  <a:pt x="2463" y="878"/>
                </a:lnTo>
                <a:lnTo>
                  <a:pt x="2506" y="842"/>
                </a:lnTo>
                <a:lnTo>
                  <a:pt x="2552" y="802"/>
                </a:lnTo>
                <a:lnTo>
                  <a:pt x="2599" y="765"/>
                </a:lnTo>
                <a:lnTo>
                  <a:pt x="2652" y="729"/>
                </a:lnTo>
                <a:lnTo>
                  <a:pt x="2705" y="696"/>
                </a:lnTo>
                <a:lnTo>
                  <a:pt x="2764" y="659"/>
                </a:lnTo>
                <a:lnTo>
                  <a:pt x="2824" y="623"/>
                </a:lnTo>
                <a:lnTo>
                  <a:pt x="2887" y="590"/>
                </a:lnTo>
                <a:lnTo>
                  <a:pt x="2953" y="557"/>
                </a:lnTo>
                <a:lnTo>
                  <a:pt x="3023" y="524"/>
                </a:lnTo>
                <a:lnTo>
                  <a:pt x="3095" y="491"/>
                </a:lnTo>
                <a:lnTo>
                  <a:pt x="3171" y="457"/>
                </a:lnTo>
                <a:lnTo>
                  <a:pt x="3251" y="428"/>
                </a:lnTo>
                <a:lnTo>
                  <a:pt x="3334" y="398"/>
                </a:lnTo>
                <a:lnTo>
                  <a:pt x="3420" y="368"/>
                </a:lnTo>
                <a:lnTo>
                  <a:pt x="3509" y="338"/>
                </a:lnTo>
                <a:lnTo>
                  <a:pt x="3602" y="308"/>
                </a:lnTo>
                <a:lnTo>
                  <a:pt x="3698" y="279"/>
                </a:lnTo>
                <a:lnTo>
                  <a:pt x="3900" y="226"/>
                </a:lnTo>
                <a:lnTo>
                  <a:pt x="4118" y="176"/>
                </a:lnTo>
                <a:lnTo>
                  <a:pt x="4353" y="126"/>
                </a:lnTo>
                <a:lnTo>
                  <a:pt x="4602" y="80"/>
                </a:lnTo>
                <a:lnTo>
                  <a:pt x="4866" y="40"/>
                </a:lnTo>
                <a:lnTo>
                  <a:pt x="5144" y="0"/>
                </a:lnTo>
                <a:lnTo>
                  <a:pt x="5078" y="0"/>
                </a:lnTo>
                <a:lnTo>
                  <a:pt x="4886" y="4"/>
                </a:lnTo>
                <a:lnTo>
                  <a:pt x="4747" y="7"/>
                </a:lnTo>
                <a:lnTo>
                  <a:pt x="4588" y="17"/>
                </a:lnTo>
                <a:lnTo>
                  <a:pt x="4406" y="30"/>
                </a:lnTo>
                <a:lnTo>
                  <a:pt x="4204" y="47"/>
                </a:lnTo>
                <a:lnTo>
                  <a:pt x="3989" y="70"/>
                </a:lnTo>
                <a:lnTo>
                  <a:pt x="3757" y="103"/>
                </a:lnTo>
                <a:lnTo>
                  <a:pt x="3638" y="120"/>
                </a:lnTo>
                <a:lnTo>
                  <a:pt x="3516" y="139"/>
                </a:lnTo>
                <a:lnTo>
                  <a:pt x="3393" y="163"/>
                </a:lnTo>
                <a:lnTo>
                  <a:pt x="3264" y="186"/>
                </a:lnTo>
                <a:lnTo>
                  <a:pt x="3138" y="212"/>
                </a:lnTo>
                <a:lnTo>
                  <a:pt x="3009" y="242"/>
                </a:lnTo>
                <a:lnTo>
                  <a:pt x="2877" y="272"/>
                </a:lnTo>
                <a:lnTo>
                  <a:pt x="2748" y="308"/>
                </a:lnTo>
                <a:lnTo>
                  <a:pt x="2615" y="345"/>
                </a:lnTo>
                <a:lnTo>
                  <a:pt x="2483" y="385"/>
                </a:lnTo>
                <a:lnTo>
                  <a:pt x="2351" y="428"/>
                </a:lnTo>
                <a:lnTo>
                  <a:pt x="2221" y="471"/>
                </a:lnTo>
                <a:lnTo>
                  <a:pt x="2092" y="520"/>
                </a:lnTo>
                <a:lnTo>
                  <a:pt x="1963" y="573"/>
                </a:lnTo>
                <a:lnTo>
                  <a:pt x="1834" y="630"/>
                </a:lnTo>
                <a:lnTo>
                  <a:pt x="1708" y="686"/>
                </a:lnTo>
                <a:lnTo>
                  <a:pt x="1586" y="749"/>
                </a:lnTo>
                <a:lnTo>
                  <a:pt x="1463" y="815"/>
                </a:lnTo>
                <a:lnTo>
                  <a:pt x="1344" y="885"/>
                </a:lnTo>
                <a:lnTo>
                  <a:pt x="1228" y="961"/>
                </a:lnTo>
                <a:lnTo>
                  <a:pt x="1116" y="1037"/>
                </a:lnTo>
                <a:lnTo>
                  <a:pt x="1007" y="1120"/>
                </a:lnTo>
                <a:lnTo>
                  <a:pt x="904" y="1206"/>
                </a:lnTo>
                <a:lnTo>
                  <a:pt x="801" y="1295"/>
                </a:lnTo>
                <a:lnTo>
                  <a:pt x="705" y="1388"/>
                </a:lnTo>
                <a:lnTo>
                  <a:pt x="616" y="1487"/>
                </a:lnTo>
                <a:lnTo>
                  <a:pt x="570" y="1540"/>
                </a:lnTo>
                <a:lnTo>
                  <a:pt x="527" y="1593"/>
                </a:lnTo>
                <a:lnTo>
                  <a:pt x="487" y="1646"/>
                </a:lnTo>
                <a:lnTo>
                  <a:pt x="447" y="1699"/>
                </a:lnTo>
                <a:lnTo>
                  <a:pt x="407" y="1756"/>
                </a:lnTo>
                <a:lnTo>
                  <a:pt x="371" y="1815"/>
                </a:lnTo>
                <a:lnTo>
                  <a:pt x="338" y="1871"/>
                </a:lnTo>
                <a:lnTo>
                  <a:pt x="301" y="1931"/>
                </a:lnTo>
                <a:lnTo>
                  <a:pt x="272" y="1994"/>
                </a:lnTo>
                <a:lnTo>
                  <a:pt x="239" y="2054"/>
                </a:lnTo>
                <a:lnTo>
                  <a:pt x="212" y="2120"/>
                </a:lnTo>
                <a:lnTo>
                  <a:pt x="182" y="2183"/>
                </a:lnTo>
                <a:lnTo>
                  <a:pt x="159" y="2249"/>
                </a:lnTo>
                <a:lnTo>
                  <a:pt x="136" y="2315"/>
                </a:lnTo>
                <a:lnTo>
                  <a:pt x="113" y="2385"/>
                </a:lnTo>
                <a:lnTo>
                  <a:pt x="93" y="2454"/>
                </a:lnTo>
                <a:lnTo>
                  <a:pt x="73" y="2527"/>
                </a:lnTo>
                <a:lnTo>
                  <a:pt x="56" y="2600"/>
                </a:lnTo>
                <a:lnTo>
                  <a:pt x="43" y="2673"/>
                </a:lnTo>
                <a:lnTo>
                  <a:pt x="30" y="2749"/>
                </a:lnTo>
                <a:lnTo>
                  <a:pt x="20" y="2825"/>
                </a:lnTo>
                <a:lnTo>
                  <a:pt x="13" y="2905"/>
                </a:lnTo>
                <a:lnTo>
                  <a:pt x="7" y="2984"/>
                </a:lnTo>
                <a:lnTo>
                  <a:pt x="4" y="3067"/>
                </a:lnTo>
                <a:lnTo>
                  <a:pt x="0" y="3150"/>
                </a:lnTo>
                <a:lnTo>
                  <a:pt x="4" y="3233"/>
                </a:lnTo>
                <a:lnTo>
                  <a:pt x="4" y="3319"/>
                </a:lnTo>
                <a:lnTo>
                  <a:pt x="10" y="3405"/>
                </a:lnTo>
                <a:lnTo>
                  <a:pt x="17" y="3494"/>
                </a:lnTo>
                <a:lnTo>
                  <a:pt x="27" y="3584"/>
                </a:lnTo>
                <a:lnTo>
                  <a:pt x="40" y="3676"/>
                </a:lnTo>
                <a:lnTo>
                  <a:pt x="53" y="3769"/>
                </a:lnTo>
                <a:lnTo>
                  <a:pt x="73" y="3865"/>
                </a:lnTo>
                <a:lnTo>
                  <a:pt x="93" y="3961"/>
                </a:lnTo>
                <a:lnTo>
                  <a:pt x="113" y="4057"/>
                </a:lnTo>
                <a:lnTo>
                  <a:pt x="139" y="4156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" t="18947" r="6567" b="4188"/>
          <a:stretch/>
        </p:blipFill>
        <p:spPr>
          <a:xfrm>
            <a:off x="557349" y="1297577"/>
            <a:ext cx="7829005" cy="24819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09" b="7322"/>
          <a:stretch/>
        </p:blipFill>
        <p:spPr>
          <a:xfrm>
            <a:off x="4724400" y="2895600"/>
            <a:ext cx="1237706" cy="161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597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425</Words>
  <Application>Microsoft Office PowerPoint</Application>
  <PresentationFormat>On-screen Show (4:3)</PresentationFormat>
  <Paragraphs>70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eTWD JTEG FORUM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Chooljian, Michelle CIV PORTS, 244.1</dc:creator>
  <cp:lastModifiedBy>LANGLAIS, Raymond R.</cp:lastModifiedBy>
  <cp:revision>25</cp:revision>
  <cp:lastPrinted>2015-01-30T15:41:50Z</cp:lastPrinted>
  <dcterms:created xsi:type="dcterms:W3CDTF">2015-01-29T15:07:21Z</dcterms:created>
  <dcterms:modified xsi:type="dcterms:W3CDTF">2015-02-09T19:25:19Z</dcterms:modified>
</cp:coreProperties>
</file>