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05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Welcome to the JTEG Monthly Teleconference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8000"/>
            <a:ext cx="5105400" cy="2895600"/>
          </a:xfrm>
        </p:spPr>
        <p:txBody>
          <a:bodyPr>
            <a:normAutofit fontScale="55000" lnSpcReduction="20000"/>
          </a:bodyPr>
          <a:lstStyle/>
          <a:p>
            <a:r>
              <a:rPr lang="en-US" sz="5900" b="1" dirty="0" smtClean="0">
                <a:solidFill>
                  <a:srgbClr val="002060"/>
                </a:solidFill>
              </a:rPr>
              <a:t>Topic:</a:t>
            </a:r>
          </a:p>
          <a:p>
            <a:r>
              <a:rPr lang="en-US" sz="5900" b="1" dirty="0" smtClean="0">
                <a:solidFill>
                  <a:srgbClr val="002060"/>
                </a:solidFill>
              </a:rPr>
              <a:t> Electronic Point of Maintenance Inspection and Repair Data Tools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3 February 2015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AGENDA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alibri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alibri"/>
                <a:ea typeface="Times New Roman"/>
                <a:cs typeface="Times New Roman"/>
              </a:rPr>
              <a:t>1300-1313</a:t>
            </a:r>
            <a:r>
              <a:rPr lang="en-US" sz="2000" b="1" dirty="0">
                <a:latin typeface="Calibri"/>
                <a:ea typeface="Times New Roman"/>
                <a:cs typeface="Times New Roman"/>
              </a:rPr>
              <a:t>:  Welcome and Background - 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Greg </a:t>
            </a:r>
            <a:r>
              <a:rPr lang="en-US" sz="2000" b="1" dirty="0" err="1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Kilchenstein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 (OSD-MPP)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Times New Roman"/>
                <a:cs typeface="Times New Roman"/>
              </a:rPr>
              <a:t> 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Times New Roman"/>
                <a:cs typeface="Times New Roman"/>
              </a:rPr>
              <a:t>1313-1315:  Administrative Notes – 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Debbie </a:t>
            </a:r>
            <a:r>
              <a:rPr lang="en-US" sz="2000" b="1" dirty="0" err="1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Lilu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 (NCMS)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Times New Roman"/>
                <a:cs typeface="Times New Roman"/>
              </a:rPr>
              <a:t> 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1195388" marR="0" indent="-11953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alibri"/>
                <a:ea typeface="Times New Roman"/>
                <a:cs typeface="Times New Roman"/>
              </a:rPr>
              <a:t>1315-1345:  Electronic Technical Work Document (</a:t>
            </a:r>
            <a:r>
              <a:rPr lang="en-US" sz="2000" b="1" dirty="0" err="1" smtClean="0">
                <a:latin typeface="Calibri"/>
                <a:ea typeface="Times New Roman"/>
                <a:cs typeface="Times New Roman"/>
              </a:rPr>
              <a:t>eTWD</a:t>
            </a:r>
            <a:r>
              <a:rPr lang="en-US" sz="2000" b="1" dirty="0" smtClean="0">
                <a:latin typeface="Calibri"/>
                <a:ea typeface="Times New Roman"/>
                <a:cs typeface="Times New Roman"/>
              </a:rPr>
              <a:t>)- </a:t>
            </a:r>
            <a:r>
              <a:rPr lang="en-US" sz="2000" b="1" dirty="0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Troy </a:t>
            </a:r>
            <a:r>
              <a:rPr lang="en-US" sz="2000" b="1" dirty="0" err="1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Kaichen</a:t>
            </a:r>
            <a:r>
              <a:rPr lang="en-US" sz="2000" b="1" dirty="0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 (NAVSEA) 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   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Times New Roman"/>
                <a:cs typeface="Times New Roman"/>
              </a:rPr>
              <a:t> 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1195388" marR="0" indent="-1195388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alibri"/>
                <a:ea typeface="Times New Roman"/>
                <a:cs typeface="Times New Roman"/>
              </a:rPr>
              <a:t>1345-1415</a:t>
            </a:r>
            <a:r>
              <a:rPr lang="en-US" sz="2000" b="1" dirty="0">
                <a:latin typeface="Calibri"/>
                <a:ea typeface="Times New Roman"/>
                <a:cs typeface="Times New Roman"/>
              </a:rPr>
              <a:t>:  Automated Process and Inspection Guide (AP&amp;IG) -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 Mike </a:t>
            </a:r>
            <a:r>
              <a:rPr lang="en-US" sz="2000" b="1" dirty="0" err="1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Oestmann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 (RRAD) &amp; Stephanie Wright (OC-ALC) </a:t>
            </a:r>
            <a:r>
              <a:rPr lang="en-US" sz="2000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 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 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1146175" marR="0" indent="-11461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alibri"/>
                <a:ea typeface="Times New Roman"/>
                <a:cs typeface="Times New Roman"/>
              </a:rPr>
              <a:t>1415-1445:  </a:t>
            </a:r>
            <a:r>
              <a:rPr lang="en-US" sz="2000" b="1" dirty="0">
                <a:latin typeface="Calibri"/>
                <a:ea typeface="Times New Roman"/>
                <a:cs typeface="Times New Roman"/>
              </a:rPr>
              <a:t>Digital Pen and Paper – 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Pete Aragon (NAVAIR, FRC-SW</a:t>
            </a:r>
            <a:r>
              <a:rPr lang="en-US" sz="2000" b="1" dirty="0" smtClean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)</a:t>
            </a:r>
          </a:p>
          <a:p>
            <a:pPr marL="1146175" marR="0" indent="-1146175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libri"/>
                <a:ea typeface="Times New Roman"/>
                <a:cs typeface="Times New Roman"/>
              </a:rPr>
              <a:t> 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alibri"/>
                <a:ea typeface="Times New Roman"/>
                <a:cs typeface="Times New Roman"/>
              </a:rPr>
              <a:t>1445-1500</a:t>
            </a:r>
            <a:r>
              <a:rPr lang="en-US" sz="2000" b="1" dirty="0">
                <a:latin typeface="Calibri"/>
                <a:ea typeface="Times New Roman"/>
                <a:cs typeface="Times New Roman"/>
              </a:rPr>
              <a:t>:  Review &amp; Wrap Up - 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Greg </a:t>
            </a:r>
            <a:r>
              <a:rPr lang="en-US" sz="2000" b="1" dirty="0" err="1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Kilchenstein</a:t>
            </a:r>
            <a:r>
              <a:rPr lang="en-US" sz="2000" b="1" dirty="0">
                <a:solidFill>
                  <a:srgbClr val="1F497D"/>
                </a:solidFill>
                <a:latin typeface="Calibri"/>
                <a:ea typeface="Times New Roman"/>
                <a:cs typeface="Times New Roman"/>
              </a:rPr>
              <a:t> (OSD-MPP)</a:t>
            </a: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onsolas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Joint Technologies Exchange Group (JTEG)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Provide a forum for the exchange of information on new technology, processes, and equipment developments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Collect, analyze, and disseminate depot maintenance requirements for new technology, processes and equipment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Advocate for new technology or equipment with cross-service potential to increase efficiency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Facilitate joint service technology development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64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Introduction &amp; Overview of </a:t>
            </a:r>
            <a:r>
              <a:rPr lang="en-US" sz="2800" b="1" dirty="0">
                <a:solidFill>
                  <a:srgbClr val="FF0000"/>
                </a:solidFill>
              </a:rPr>
              <a:t>Electronic Point of Maintenance Inspection and Repair Data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288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Times New Roman"/>
              </a:rPr>
              <a:t>Greg </a:t>
            </a:r>
            <a:r>
              <a:rPr lang="en-US" sz="2400" dirty="0" err="1">
                <a:latin typeface="Calibri"/>
                <a:ea typeface="Calibri"/>
                <a:cs typeface="Times New Roman"/>
              </a:rPr>
              <a:t>Kilchenstein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Times New Roman"/>
              </a:rPr>
              <a:t>Director, Enterprise Maintenance Technology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alibri"/>
                <a:ea typeface="Calibri"/>
                <a:cs typeface="Times New Roman"/>
              </a:rPr>
              <a:t>OSD (Maintenance </a:t>
            </a:r>
            <a:r>
              <a:rPr lang="en-US" sz="2400" dirty="0">
                <a:latin typeface="Calibri"/>
                <a:ea typeface="Calibri"/>
                <a:cs typeface="Times New Roman"/>
              </a:rPr>
              <a:t>Policy and </a:t>
            </a:r>
            <a:r>
              <a:rPr lang="en-US" sz="2400" dirty="0" smtClean="0">
                <a:latin typeface="Calibri"/>
                <a:ea typeface="Calibri"/>
                <a:cs typeface="Times New Roman"/>
              </a:rPr>
              <a:t>Programs)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838200"/>
            <a:ext cx="2438401" cy="9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9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746686"/>
            <a:ext cx="5105400" cy="15462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Electronic Point of Maintenance Inspection and Repair Data </a:t>
            </a:r>
            <a:r>
              <a:rPr lang="en-US" sz="2800" b="1" dirty="0" smtClean="0">
                <a:solidFill>
                  <a:srgbClr val="FF0000"/>
                </a:solidFill>
              </a:rPr>
              <a:t>Tools Forum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04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16 December 2014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</TotalTime>
  <Words>133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Welcome to the JTEG Monthly Teleconference</vt:lpstr>
      <vt:lpstr>AGENDA</vt:lpstr>
      <vt:lpstr>Joint Technologies Exchange Group (JTEG)</vt:lpstr>
      <vt:lpstr>Introduction &amp; Overview of Electronic Point of Maintenance Inspection and Repair Data Tools</vt:lpstr>
      <vt:lpstr>Electronic Point of Maintenance Inspection and Repair Data Tools Forum</vt:lpstr>
    </vt:vector>
  </TitlesOfParts>
  <Company>LMI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13</cp:revision>
  <dcterms:created xsi:type="dcterms:W3CDTF">2014-12-12T13:37:31Z</dcterms:created>
  <dcterms:modified xsi:type="dcterms:W3CDTF">2015-02-09T19:27:10Z</dcterms:modified>
</cp:coreProperties>
</file>