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</p:sldMasterIdLst>
  <p:notesMasterIdLst>
    <p:notesMasterId r:id="rId23"/>
  </p:notesMasterIdLst>
  <p:handoutMasterIdLst>
    <p:handoutMasterId r:id="rId24"/>
  </p:handoutMasterIdLst>
  <p:sldIdLst>
    <p:sldId id="274" r:id="rId5"/>
    <p:sldId id="317" r:id="rId6"/>
    <p:sldId id="318" r:id="rId7"/>
    <p:sldId id="325" r:id="rId8"/>
    <p:sldId id="321" r:id="rId9"/>
    <p:sldId id="320" r:id="rId10"/>
    <p:sldId id="319" r:id="rId11"/>
    <p:sldId id="313" r:id="rId12"/>
    <p:sldId id="314" r:id="rId13"/>
    <p:sldId id="322" r:id="rId14"/>
    <p:sldId id="328" r:id="rId15"/>
    <p:sldId id="329" r:id="rId16"/>
    <p:sldId id="316" r:id="rId17"/>
    <p:sldId id="315" r:id="rId18"/>
    <p:sldId id="324" r:id="rId19"/>
    <p:sldId id="326" r:id="rId20"/>
    <p:sldId id="330" r:id="rId21"/>
    <p:sldId id="331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0" autoAdjust="0"/>
  </p:normalViewPr>
  <p:slideViewPr>
    <p:cSldViewPr>
      <p:cViewPr varScale="1">
        <p:scale>
          <a:sx n="64" d="100"/>
          <a:sy n="64" d="100"/>
        </p:scale>
        <p:origin x="10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D084C-4B07-403F-A099-8BB058841C3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B5114-04B6-4BAA-8A22-70F48D8E3609}">
      <dgm:prSet phldrT="[Text]"/>
      <dgm:spPr/>
      <dgm:t>
        <a:bodyPr/>
        <a:lstStyle/>
        <a:p>
          <a:r>
            <a:rPr lang="en-US"/>
            <a:t>Project Planning</a:t>
          </a:r>
        </a:p>
      </dgm:t>
    </dgm:pt>
    <dgm:pt modelId="{B472CCB1-FEE6-49DD-A443-F6A2F8B3BF47}" type="parTrans" cxnId="{6710ECC2-0DA9-4246-84CA-68970F9E3CBD}">
      <dgm:prSet/>
      <dgm:spPr/>
      <dgm:t>
        <a:bodyPr/>
        <a:lstStyle/>
        <a:p>
          <a:endParaRPr lang="en-US"/>
        </a:p>
      </dgm:t>
    </dgm:pt>
    <dgm:pt modelId="{0BCDA4A9-CABE-4403-A613-F3043FC46C05}" type="sibTrans" cxnId="{6710ECC2-0DA9-4246-84CA-68970F9E3CBD}">
      <dgm:prSet/>
      <dgm:spPr/>
      <dgm:t>
        <a:bodyPr/>
        <a:lstStyle/>
        <a:p>
          <a:endParaRPr lang="en-US"/>
        </a:p>
      </dgm:t>
    </dgm:pt>
    <dgm:pt modelId="{E8D31863-5C7B-421B-B6A4-ADE7E83CD5B8}">
      <dgm:prSet phldrT="[Text]"/>
      <dgm:spPr/>
      <dgm:t>
        <a:bodyPr/>
        <a:lstStyle/>
        <a:p>
          <a:r>
            <a:rPr lang="en-US"/>
            <a:t>Data Generation</a:t>
          </a:r>
        </a:p>
      </dgm:t>
    </dgm:pt>
    <dgm:pt modelId="{61F0F267-D0D6-47F3-85E0-EC38BC2EC34C}" type="parTrans" cxnId="{BBFA652B-819B-4BF0-937F-6EC1E22836ED}">
      <dgm:prSet/>
      <dgm:spPr/>
      <dgm:t>
        <a:bodyPr/>
        <a:lstStyle/>
        <a:p>
          <a:endParaRPr lang="en-US"/>
        </a:p>
      </dgm:t>
    </dgm:pt>
    <dgm:pt modelId="{B4B6D699-0BBA-46E8-A14D-DB54CB60E4E6}" type="sibTrans" cxnId="{BBFA652B-819B-4BF0-937F-6EC1E22836ED}">
      <dgm:prSet/>
      <dgm:spPr/>
      <dgm:t>
        <a:bodyPr/>
        <a:lstStyle/>
        <a:p>
          <a:endParaRPr lang="en-US"/>
        </a:p>
      </dgm:t>
    </dgm:pt>
    <dgm:pt modelId="{610B734D-D3A4-4604-A0C7-AAD65BD27540}">
      <dgm:prSet phldrT="[Text]"/>
      <dgm:spPr/>
      <dgm:t>
        <a:bodyPr/>
        <a:lstStyle/>
        <a:p>
          <a:r>
            <a:rPr lang="en-US"/>
            <a:t>Preliminary Design</a:t>
          </a:r>
        </a:p>
      </dgm:t>
    </dgm:pt>
    <dgm:pt modelId="{E5E4FD39-D2C4-47D0-B2D1-B4A494E9A8A1}" type="parTrans" cxnId="{D0DE1762-9F82-4AF3-9B04-AF3A2E0BD3FD}">
      <dgm:prSet/>
      <dgm:spPr/>
      <dgm:t>
        <a:bodyPr/>
        <a:lstStyle/>
        <a:p>
          <a:endParaRPr lang="en-US"/>
        </a:p>
      </dgm:t>
    </dgm:pt>
    <dgm:pt modelId="{5007BAE7-C704-43FC-9EA7-D4AE4D0DA369}" type="sibTrans" cxnId="{D0DE1762-9F82-4AF3-9B04-AF3A2E0BD3FD}">
      <dgm:prSet/>
      <dgm:spPr/>
      <dgm:t>
        <a:bodyPr/>
        <a:lstStyle/>
        <a:p>
          <a:endParaRPr lang="en-US"/>
        </a:p>
      </dgm:t>
    </dgm:pt>
    <dgm:pt modelId="{F6F8F944-D43B-4BF9-B7B5-388F1AC7AEF8}">
      <dgm:prSet phldrT="[Text]"/>
      <dgm:spPr/>
      <dgm:t>
        <a:bodyPr/>
        <a:lstStyle/>
        <a:p>
          <a:r>
            <a:rPr lang="en-US"/>
            <a:t>Critical Design</a:t>
          </a:r>
        </a:p>
      </dgm:t>
    </dgm:pt>
    <dgm:pt modelId="{DB1302C3-B43D-4C2D-A991-7EBD9C69D366}" type="parTrans" cxnId="{D273BD8E-61A0-4669-B545-5CBB71D29373}">
      <dgm:prSet/>
      <dgm:spPr/>
      <dgm:t>
        <a:bodyPr/>
        <a:lstStyle/>
        <a:p>
          <a:endParaRPr lang="en-US"/>
        </a:p>
      </dgm:t>
    </dgm:pt>
    <dgm:pt modelId="{22CA7FAA-56B0-4B90-BDCB-1AEFD5DA3270}" type="sibTrans" cxnId="{D273BD8E-61A0-4669-B545-5CBB71D29373}">
      <dgm:prSet/>
      <dgm:spPr/>
      <dgm:t>
        <a:bodyPr/>
        <a:lstStyle/>
        <a:p>
          <a:endParaRPr lang="en-US"/>
        </a:p>
      </dgm:t>
    </dgm:pt>
    <dgm:pt modelId="{AAA8FE1A-9C27-4DA7-BD2C-49599ACF95A6}">
      <dgm:prSet phldrT="[Text]"/>
      <dgm:spPr/>
      <dgm:t>
        <a:bodyPr/>
        <a:lstStyle/>
        <a:p>
          <a:r>
            <a:rPr lang="en-US"/>
            <a:t>Testing</a:t>
          </a:r>
        </a:p>
      </dgm:t>
    </dgm:pt>
    <dgm:pt modelId="{126A66B0-1B48-404F-B946-D84C934BD7BD}" type="parTrans" cxnId="{6BFB7268-152F-4CC5-99D4-2D09DEB22CCB}">
      <dgm:prSet/>
      <dgm:spPr/>
      <dgm:t>
        <a:bodyPr/>
        <a:lstStyle/>
        <a:p>
          <a:endParaRPr lang="en-US"/>
        </a:p>
      </dgm:t>
    </dgm:pt>
    <dgm:pt modelId="{6668AAB7-D712-4B18-A10E-16A3BC3C3E83}" type="sibTrans" cxnId="{6BFB7268-152F-4CC5-99D4-2D09DEB22CCB}">
      <dgm:prSet/>
      <dgm:spPr/>
      <dgm:t>
        <a:bodyPr/>
        <a:lstStyle/>
        <a:p>
          <a:endParaRPr lang="en-US"/>
        </a:p>
      </dgm:t>
    </dgm:pt>
    <dgm:pt modelId="{DE7009CD-F879-435D-87C2-21FA4B7AD96C}">
      <dgm:prSet phldrT="[Text]"/>
      <dgm:spPr/>
      <dgm:t>
        <a:bodyPr/>
        <a:lstStyle/>
        <a:p>
          <a:r>
            <a:rPr lang="en-US"/>
            <a:t>Val/Ver</a:t>
          </a:r>
        </a:p>
      </dgm:t>
    </dgm:pt>
    <dgm:pt modelId="{6D37AC46-9C31-4186-85B6-27BC14FF1F74}" type="parTrans" cxnId="{158C20F5-CEE7-4ADC-9DF2-4152983E65AF}">
      <dgm:prSet/>
      <dgm:spPr/>
      <dgm:t>
        <a:bodyPr/>
        <a:lstStyle/>
        <a:p>
          <a:endParaRPr lang="en-US"/>
        </a:p>
      </dgm:t>
    </dgm:pt>
    <dgm:pt modelId="{A7E7FF38-EFF4-4F6F-9371-B3BBE0FC30D3}" type="sibTrans" cxnId="{158C20F5-CEE7-4ADC-9DF2-4152983E65AF}">
      <dgm:prSet/>
      <dgm:spPr/>
      <dgm:t>
        <a:bodyPr/>
        <a:lstStyle/>
        <a:p>
          <a:endParaRPr lang="en-US"/>
        </a:p>
      </dgm:t>
    </dgm:pt>
    <dgm:pt modelId="{80F2C94C-B880-4D99-AF9F-82020420CFF3}">
      <dgm:prSet phldrT="[Text]"/>
      <dgm:spPr/>
      <dgm:t>
        <a:bodyPr/>
        <a:lstStyle/>
        <a:p>
          <a:r>
            <a:rPr lang="en-US"/>
            <a:t>Closeout</a:t>
          </a:r>
        </a:p>
      </dgm:t>
    </dgm:pt>
    <dgm:pt modelId="{9108D96A-13FB-4346-AB41-E80663319A2D}" type="parTrans" cxnId="{D4DD7CE0-3366-4A19-B46C-841554F30469}">
      <dgm:prSet/>
      <dgm:spPr/>
      <dgm:t>
        <a:bodyPr/>
        <a:lstStyle/>
        <a:p>
          <a:endParaRPr lang="en-US"/>
        </a:p>
      </dgm:t>
    </dgm:pt>
    <dgm:pt modelId="{FE96A6BB-1762-401E-A0B0-1A824205D91B}" type="sibTrans" cxnId="{D4DD7CE0-3366-4A19-B46C-841554F30469}">
      <dgm:prSet/>
      <dgm:spPr/>
      <dgm:t>
        <a:bodyPr/>
        <a:lstStyle/>
        <a:p>
          <a:endParaRPr lang="en-US"/>
        </a:p>
      </dgm:t>
    </dgm:pt>
    <dgm:pt modelId="{D44CE472-5CD7-48A0-AF29-07ACDF3974F8}" type="pres">
      <dgm:prSet presAssocID="{90DD084C-4B07-403F-A099-8BB058841C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8B487-87E5-48A1-A812-5E9A757D3CA4}" type="pres">
      <dgm:prSet presAssocID="{96FB5114-04B6-4BAA-8A22-70F48D8E360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BACBB-10C5-485D-8D8F-04ED7BDE7276}" type="pres">
      <dgm:prSet presAssocID="{0BCDA4A9-CABE-4403-A613-F3043FC46C0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F429E5A-CAD9-4622-A51A-C158840C7497}" type="pres">
      <dgm:prSet presAssocID="{0BCDA4A9-CABE-4403-A613-F3043FC46C0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8288B74-EB6A-4A14-8035-642AF2A62FA0}" type="pres">
      <dgm:prSet presAssocID="{E8D31863-5C7B-421B-B6A4-ADE7E83CD5B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D24C-2470-4C87-8C86-A7BBCBFE142E}" type="pres">
      <dgm:prSet presAssocID="{B4B6D699-0BBA-46E8-A14D-DB54CB60E4E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3129CFE-A9F5-4911-9E67-D80CAADDD48F}" type="pres">
      <dgm:prSet presAssocID="{B4B6D699-0BBA-46E8-A14D-DB54CB60E4E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CE58121-7765-4847-817A-312C85F1B927}" type="pres">
      <dgm:prSet presAssocID="{610B734D-D3A4-4604-A0C7-AAD65BD2754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3DC6E-6E54-4030-BBDC-3426F86032E4}" type="pres">
      <dgm:prSet presAssocID="{5007BAE7-C704-43FC-9EA7-D4AE4D0DA36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61D024C-DD6B-4FF3-BDC7-02A25C4250F1}" type="pres">
      <dgm:prSet presAssocID="{5007BAE7-C704-43FC-9EA7-D4AE4D0DA36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6CCBB1F-6DD9-4CB0-BFB6-37A8B73394BB}" type="pres">
      <dgm:prSet presAssocID="{F6F8F944-D43B-4BF9-B7B5-388F1AC7AEF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A8479-705C-4FF4-8A10-BAB265FA701B}" type="pres">
      <dgm:prSet presAssocID="{22CA7FAA-56B0-4B90-BDCB-1AEFD5DA327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4BB2CF7-D528-4CEE-86CE-6DEA54661E79}" type="pres">
      <dgm:prSet presAssocID="{22CA7FAA-56B0-4B90-BDCB-1AEFD5DA327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C8EB127-9214-4921-B2A9-7A82A4A1562C}" type="pres">
      <dgm:prSet presAssocID="{AAA8FE1A-9C27-4DA7-BD2C-49599ACF95A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23352-32E6-4C7E-A1BE-0B9B155FC61B}" type="pres">
      <dgm:prSet presAssocID="{6668AAB7-D712-4B18-A10E-16A3BC3C3E8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0437B09-38AA-41D6-8558-324F628131F8}" type="pres">
      <dgm:prSet presAssocID="{6668AAB7-D712-4B18-A10E-16A3BC3C3E8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D89AC7E-7707-4636-BA3E-152591BC31AE}" type="pres">
      <dgm:prSet presAssocID="{DE7009CD-F879-435D-87C2-21FA4B7AD96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F1B77-5785-4E9D-ADF9-AFD29E0D4E83}" type="pres">
      <dgm:prSet presAssocID="{A7E7FF38-EFF4-4F6F-9371-B3BBE0FC30D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AFAE69AA-5CFE-4E19-ABD5-D0CE90409570}" type="pres">
      <dgm:prSet presAssocID="{A7E7FF38-EFF4-4F6F-9371-B3BBE0FC30D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62AEADF-57B5-4FFD-8C3B-0BDB13AB909F}" type="pres">
      <dgm:prSet presAssocID="{80F2C94C-B880-4D99-AF9F-82020420CFF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9FEA7-9747-441B-AF5A-778A902F98D1}" type="presOf" srcId="{6668AAB7-D712-4B18-A10E-16A3BC3C3E83}" destId="{7FD23352-32E6-4C7E-A1BE-0B9B155FC61B}" srcOrd="0" destOrd="0" presId="urn:microsoft.com/office/officeart/2005/8/layout/process1"/>
    <dgm:cxn modelId="{61EF3D7F-437C-4D03-8F98-7081CE7D665A}" type="presOf" srcId="{80F2C94C-B880-4D99-AF9F-82020420CFF3}" destId="{C62AEADF-57B5-4FFD-8C3B-0BDB13AB909F}" srcOrd="0" destOrd="0" presId="urn:microsoft.com/office/officeart/2005/8/layout/process1"/>
    <dgm:cxn modelId="{EFBF5296-5276-4B4B-9EC0-5031322F005E}" type="presOf" srcId="{A7E7FF38-EFF4-4F6F-9371-B3BBE0FC30D3}" destId="{AFAE69AA-5CFE-4E19-ABD5-D0CE90409570}" srcOrd="1" destOrd="0" presId="urn:microsoft.com/office/officeart/2005/8/layout/process1"/>
    <dgm:cxn modelId="{B0333CC9-F645-487F-B984-9FAC7B9B55FE}" type="presOf" srcId="{5007BAE7-C704-43FC-9EA7-D4AE4D0DA369}" destId="{8E93DC6E-6E54-4030-BBDC-3426F86032E4}" srcOrd="0" destOrd="0" presId="urn:microsoft.com/office/officeart/2005/8/layout/process1"/>
    <dgm:cxn modelId="{BBFA652B-819B-4BF0-937F-6EC1E22836ED}" srcId="{90DD084C-4B07-403F-A099-8BB058841C32}" destId="{E8D31863-5C7B-421B-B6A4-ADE7E83CD5B8}" srcOrd="1" destOrd="0" parTransId="{61F0F267-D0D6-47F3-85E0-EC38BC2EC34C}" sibTransId="{B4B6D699-0BBA-46E8-A14D-DB54CB60E4E6}"/>
    <dgm:cxn modelId="{BF8267A3-1D4D-436F-9771-E2749E5791E7}" type="presOf" srcId="{B4B6D699-0BBA-46E8-A14D-DB54CB60E4E6}" destId="{D3129CFE-A9F5-4911-9E67-D80CAADDD48F}" srcOrd="1" destOrd="0" presId="urn:microsoft.com/office/officeart/2005/8/layout/process1"/>
    <dgm:cxn modelId="{7BEECF17-C764-4321-BCB9-37399ED1B1DD}" type="presOf" srcId="{E8D31863-5C7B-421B-B6A4-ADE7E83CD5B8}" destId="{E8288B74-EB6A-4A14-8035-642AF2A62FA0}" srcOrd="0" destOrd="0" presId="urn:microsoft.com/office/officeart/2005/8/layout/process1"/>
    <dgm:cxn modelId="{5D8B296E-4D2C-4B94-97DA-D254D280FE1E}" type="presOf" srcId="{DE7009CD-F879-435D-87C2-21FA4B7AD96C}" destId="{6D89AC7E-7707-4636-BA3E-152591BC31AE}" srcOrd="0" destOrd="0" presId="urn:microsoft.com/office/officeart/2005/8/layout/process1"/>
    <dgm:cxn modelId="{D7C41456-E6BD-4FCC-A076-41779AB08831}" type="presOf" srcId="{0BCDA4A9-CABE-4403-A613-F3043FC46C05}" destId="{93EBACBB-10C5-485D-8D8F-04ED7BDE7276}" srcOrd="0" destOrd="0" presId="urn:microsoft.com/office/officeart/2005/8/layout/process1"/>
    <dgm:cxn modelId="{FFEE0C31-F084-4D88-8372-71A6F366ACAA}" type="presOf" srcId="{96FB5114-04B6-4BAA-8A22-70F48D8E3609}" destId="{7C98B487-87E5-48A1-A812-5E9A757D3CA4}" srcOrd="0" destOrd="0" presId="urn:microsoft.com/office/officeart/2005/8/layout/process1"/>
    <dgm:cxn modelId="{35DA1F09-864A-4B00-A7F8-522DE8124169}" type="presOf" srcId="{0BCDA4A9-CABE-4403-A613-F3043FC46C05}" destId="{4F429E5A-CAD9-4622-A51A-C158840C7497}" srcOrd="1" destOrd="0" presId="urn:microsoft.com/office/officeart/2005/8/layout/process1"/>
    <dgm:cxn modelId="{FFCA59BF-E545-491A-8C67-36F507F1A89C}" type="presOf" srcId="{F6F8F944-D43B-4BF9-B7B5-388F1AC7AEF8}" destId="{E6CCBB1F-6DD9-4CB0-BFB6-37A8B73394BB}" srcOrd="0" destOrd="0" presId="urn:microsoft.com/office/officeart/2005/8/layout/process1"/>
    <dgm:cxn modelId="{032680CE-B588-41C0-B817-27F15F8F8098}" type="presOf" srcId="{A7E7FF38-EFF4-4F6F-9371-B3BBE0FC30D3}" destId="{7D3F1B77-5785-4E9D-ADF9-AFD29E0D4E83}" srcOrd="0" destOrd="0" presId="urn:microsoft.com/office/officeart/2005/8/layout/process1"/>
    <dgm:cxn modelId="{6710ECC2-0DA9-4246-84CA-68970F9E3CBD}" srcId="{90DD084C-4B07-403F-A099-8BB058841C32}" destId="{96FB5114-04B6-4BAA-8A22-70F48D8E3609}" srcOrd="0" destOrd="0" parTransId="{B472CCB1-FEE6-49DD-A443-F6A2F8B3BF47}" sibTransId="{0BCDA4A9-CABE-4403-A613-F3043FC46C05}"/>
    <dgm:cxn modelId="{9C6AEF3C-E9A8-4252-91C3-0025A5E701CB}" type="presOf" srcId="{AAA8FE1A-9C27-4DA7-BD2C-49599ACF95A6}" destId="{FC8EB127-9214-4921-B2A9-7A82A4A1562C}" srcOrd="0" destOrd="0" presId="urn:microsoft.com/office/officeart/2005/8/layout/process1"/>
    <dgm:cxn modelId="{C7E5A798-9C12-4450-B7AC-1303B17B5CAC}" type="presOf" srcId="{22CA7FAA-56B0-4B90-BDCB-1AEFD5DA3270}" destId="{74BB2CF7-D528-4CEE-86CE-6DEA54661E79}" srcOrd="1" destOrd="0" presId="urn:microsoft.com/office/officeart/2005/8/layout/process1"/>
    <dgm:cxn modelId="{6BFB7268-152F-4CC5-99D4-2D09DEB22CCB}" srcId="{90DD084C-4B07-403F-A099-8BB058841C32}" destId="{AAA8FE1A-9C27-4DA7-BD2C-49599ACF95A6}" srcOrd="4" destOrd="0" parTransId="{126A66B0-1B48-404F-B946-D84C934BD7BD}" sibTransId="{6668AAB7-D712-4B18-A10E-16A3BC3C3E83}"/>
    <dgm:cxn modelId="{EC4C4D88-62F7-4361-9E55-C9A2DFFC507D}" type="presOf" srcId="{22CA7FAA-56B0-4B90-BDCB-1AEFD5DA3270}" destId="{590A8479-705C-4FF4-8A10-BAB265FA701B}" srcOrd="0" destOrd="0" presId="urn:microsoft.com/office/officeart/2005/8/layout/process1"/>
    <dgm:cxn modelId="{D0DE1762-9F82-4AF3-9B04-AF3A2E0BD3FD}" srcId="{90DD084C-4B07-403F-A099-8BB058841C32}" destId="{610B734D-D3A4-4604-A0C7-AAD65BD27540}" srcOrd="2" destOrd="0" parTransId="{E5E4FD39-D2C4-47D0-B2D1-B4A494E9A8A1}" sibTransId="{5007BAE7-C704-43FC-9EA7-D4AE4D0DA369}"/>
    <dgm:cxn modelId="{E68DC407-E591-4008-AFD5-A1A87910B59B}" type="presOf" srcId="{B4B6D699-0BBA-46E8-A14D-DB54CB60E4E6}" destId="{FC50D24C-2470-4C87-8C86-A7BBCBFE142E}" srcOrd="0" destOrd="0" presId="urn:microsoft.com/office/officeart/2005/8/layout/process1"/>
    <dgm:cxn modelId="{D4DD7CE0-3366-4A19-B46C-841554F30469}" srcId="{90DD084C-4B07-403F-A099-8BB058841C32}" destId="{80F2C94C-B880-4D99-AF9F-82020420CFF3}" srcOrd="6" destOrd="0" parTransId="{9108D96A-13FB-4346-AB41-E80663319A2D}" sibTransId="{FE96A6BB-1762-401E-A0B0-1A824205D91B}"/>
    <dgm:cxn modelId="{BAB145FF-EB08-4F9B-9B20-550DD1C80C24}" type="presOf" srcId="{90DD084C-4B07-403F-A099-8BB058841C32}" destId="{D44CE472-5CD7-48A0-AF29-07ACDF3974F8}" srcOrd="0" destOrd="0" presId="urn:microsoft.com/office/officeart/2005/8/layout/process1"/>
    <dgm:cxn modelId="{D273BD8E-61A0-4669-B545-5CBB71D29373}" srcId="{90DD084C-4B07-403F-A099-8BB058841C32}" destId="{F6F8F944-D43B-4BF9-B7B5-388F1AC7AEF8}" srcOrd="3" destOrd="0" parTransId="{DB1302C3-B43D-4C2D-A991-7EBD9C69D366}" sibTransId="{22CA7FAA-56B0-4B90-BDCB-1AEFD5DA3270}"/>
    <dgm:cxn modelId="{D0D954CF-8421-4BCB-8162-8C2F67DB6998}" type="presOf" srcId="{6668AAB7-D712-4B18-A10E-16A3BC3C3E83}" destId="{60437B09-38AA-41D6-8558-324F628131F8}" srcOrd="1" destOrd="0" presId="urn:microsoft.com/office/officeart/2005/8/layout/process1"/>
    <dgm:cxn modelId="{E5E9B799-539F-416D-A0D9-03BB8901B81E}" type="presOf" srcId="{5007BAE7-C704-43FC-9EA7-D4AE4D0DA369}" destId="{561D024C-DD6B-4FF3-BDC7-02A25C4250F1}" srcOrd="1" destOrd="0" presId="urn:microsoft.com/office/officeart/2005/8/layout/process1"/>
    <dgm:cxn modelId="{158C20F5-CEE7-4ADC-9DF2-4152983E65AF}" srcId="{90DD084C-4B07-403F-A099-8BB058841C32}" destId="{DE7009CD-F879-435D-87C2-21FA4B7AD96C}" srcOrd="5" destOrd="0" parTransId="{6D37AC46-9C31-4186-85B6-27BC14FF1F74}" sibTransId="{A7E7FF38-EFF4-4F6F-9371-B3BBE0FC30D3}"/>
    <dgm:cxn modelId="{3E73FD9B-CAF2-4305-8C2C-F68B0ED875BF}" type="presOf" srcId="{610B734D-D3A4-4604-A0C7-AAD65BD27540}" destId="{6CE58121-7765-4847-817A-312C85F1B927}" srcOrd="0" destOrd="0" presId="urn:microsoft.com/office/officeart/2005/8/layout/process1"/>
    <dgm:cxn modelId="{A0092E99-E449-4294-99D2-592E5A3F5CEF}" type="presParOf" srcId="{D44CE472-5CD7-48A0-AF29-07ACDF3974F8}" destId="{7C98B487-87E5-48A1-A812-5E9A757D3CA4}" srcOrd="0" destOrd="0" presId="urn:microsoft.com/office/officeart/2005/8/layout/process1"/>
    <dgm:cxn modelId="{DDB9C247-A6DA-4CAF-A394-FB4CCB8DCF58}" type="presParOf" srcId="{D44CE472-5CD7-48A0-AF29-07ACDF3974F8}" destId="{93EBACBB-10C5-485D-8D8F-04ED7BDE7276}" srcOrd="1" destOrd="0" presId="urn:microsoft.com/office/officeart/2005/8/layout/process1"/>
    <dgm:cxn modelId="{051BCD71-1A19-4009-99F0-8F382F40E4F9}" type="presParOf" srcId="{93EBACBB-10C5-485D-8D8F-04ED7BDE7276}" destId="{4F429E5A-CAD9-4622-A51A-C158840C7497}" srcOrd="0" destOrd="0" presId="urn:microsoft.com/office/officeart/2005/8/layout/process1"/>
    <dgm:cxn modelId="{8004831A-05A4-4957-8EDA-E5D76A46B755}" type="presParOf" srcId="{D44CE472-5CD7-48A0-AF29-07ACDF3974F8}" destId="{E8288B74-EB6A-4A14-8035-642AF2A62FA0}" srcOrd="2" destOrd="0" presId="urn:microsoft.com/office/officeart/2005/8/layout/process1"/>
    <dgm:cxn modelId="{E51744B2-0D6A-45C5-BD3F-4BB8C402B155}" type="presParOf" srcId="{D44CE472-5CD7-48A0-AF29-07ACDF3974F8}" destId="{FC50D24C-2470-4C87-8C86-A7BBCBFE142E}" srcOrd="3" destOrd="0" presId="urn:microsoft.com/office/officeart/2005/8/layout/process1"/>
    <dgm:cxn modelId="{7E95EFE5-7614-4ED4-A3E8-6DA5ADA6732F}" type="presParOf" srcId="{FC50D24C-2470-4C87-8C86-A7BBCBFE142E}" destId="{D3129CFE-A9F5-4911-9E67-D80CAADDD48F}" srcOrd="0" destOrd="0" presId="urn:microsoft.com/office/officeart/2005/8/layout/process1"/>
    <dgm:cxn modelId="{E8AB95F4-0FEA-403C-B0BB-E1A5101072B3}" type="presParOf" srcId="{D44CE472-5CD7-48A0-AF29-07ACDF3974F8}" destId="{6CE58121-7765-4847-817A-312C85F1B927}" srcOrd="4" destOrd="0" presId="urn:microsoft.com/office/officeart/2005/8/layout/process1"/>
    <dgm:cxn modelId="{A354789C-CA17-46AA-A079-FF05B84FFD1A}" type="presParOf" srcId="{D44CE472-5CD7-48A0-AF29-07ACDF3974F8}" destId="{8E93DC6E-6E54-4030-BBDC-3426F86032E4}" srcOrd="5" destOrd="0" presId="urn:microsoft.com/office/officeart/2005/8/layout/process1"/>
    <dgm:cxn modelId="{17A3FEAF-0659-4F77-AA81-EECD7E10F1FD}" type="presParOf" srcId="{8E93DC6E-6E54-4030-BBDC-3426F86032E4}" destId="{561D024C-DD6B-4FF3-BDC7-02A25C4250F1}" srcOrd="0" destOrd="0" presId="urn:microsoft.com/office/officeart/2005/8/layout/process1"/>
    <dgm:cxn modelId="{2A689F92-344F-43D9-8300-C42BA3B7364F}" type="presParOf" srcId="{D44CE472-5CD7-48A0-AF29-07ACDF3974F8}" destId="{E6CCBB1F-6DD9-4CB0-BFB6-37A8B73394BB}" srcOrd="6" destOrd="0" presId="urn:microsoft.com/office/officeart/2005/8/layout/process1"/>
    <dgm:cxn modelId="{4DCE8A20-E1C5-44F1-B61E-7740F263A67A}" type="presParOf" srcId="{D44CE472-5CD7-48A0-AF29-07ACDF3974F8}" destId="{590A8479-705C-4FF4-8A10-BAB265FA701B}" srcOrd="7" destOrd="0" presId="urn:microsoft.com/office/officeart/2005/8/layout/process1"/>
    <dgm:cxn modelId="{B25739C0-B0F0-43D6-A67E-F4A25F0DD98C}" type="presParOf" srcId="{590A8479-705C-4FF4-8A10-BAB265FA701B}" destId="{74BB2CF7-D528-4CEE-86CE-6DEA54661E79}" srcOrd="0" destOrd="0" presId="urn:microsoft.com/office/officeart/2005/8/layout/process1"/>
    <dgm:cxn modelId="{040B5A4D-B025-47CC-BD11-EDF194CC89C6}" type="presParOf" srcId="{D44CE472-5CD7-48A0-AF29-07ACDF3974F8}" destId="{FC8EB127-9214-4921-B2A9-7A82A4A1562C}" srcOrd="8" destOrd="0" presId="urn:microsoft.com/office/officeart/2005/8/layout/process1"/>
    <dgm:cxn modelId="{16678D8F-6C15-40DD-A335-2148901FCF1A}" type="presParOf" srcId="{D44CE472-5CD7-48A0-AF29-07ACDF3974F8}" destId="{7FD23352-32E6-4C7E-A1BE-0B9B155FC61B}" srcOrd="9" destOrd="0" presId="urn:microsoft.com/office/officeart/2005/8/layout/process1"/>
    <dgm:cxn modelId="{E8CABD79-3977-4722-ADB1-DD30059D9E58}" type="presParOf" srcId="{7FD23352-32E6-4C7E-A1BE-0B9B155FC61B}" destId="{60437B09-38AA-41D6-8558-324F628131F8}" srcOrd="0" destOrd="0" presId="urn:microsoft.com/office/officeart/2005/8/layout/process1"/>
    <dgm:cxn modelId="{C5222235-6F3F-4FF4-AD15-0797523DAB62}" type="presParOf" srcId="{D44CE472-5CD7-48A0-AF29-07ACDF3974F8}" destId="{6D89AC7E-7707-4636-BA3E-152591BC31AE}" srcOrd="10" destOrd="0" presId="urn:microsoft.com/office/officeart/2005/8/layout/process1"/>
    <dgm:cxn modelId="{A25EF402-C5EF-4BC3-B166-95BDAB34C7D5}" type="presParOf" srcId="{D44CE472-5CD7-48A0-AF29-07ACDF3974F8}" destId="{7D3F1B77-5785-4E9D-ADF9-AFD29E0D4E83}" srcOrd="11" destOrd="0" presId="urn:microsoft.com/office/officeart/2005/8/layout/process1"/>
    <dgm:cxn modelId="{E42715C1-FAC6-41F7-8275-B6B8D68205FC}" type="presParOf" srcId="{7D3F1B77-5785-4E9D-ADF9-AFD29E0D4E83}" destId="{AFAE69AA-5CFE-4E19-ABD5-D0CE90409570}" srcOrd="0" destOrd="0" presId="urn:microsoft.com/office/officeart/2005/8/layout/process1"/>
    <dgm:cxn modelId="{D6BE2CA9-3FAD-451E-ABBD-E6F93D1D6697}" type="presParOf" srcId="{D44CE472-5CD7-48A0-AF29-07ACDF3974F8}" destId="{C62AEADF-57B5-4FFD-8C3B-0BDB13AB909F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ABC6F-8C7B-463E-816C-C087F6C836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DEC7C-865B-4270-BEFE-A563F65EF654}">
      <dgm:prSet phldrT="[Text]" custT="1"/>
      <dgm:spPr/>
      <dgm:t>
        <a:bodyPr/>
        <a:lstStyle/>
        <a:p>
          <a:pPr algn="ctr"/>
          <a:r>
            <a:rPr lang="en-US" sz="1100" dirty="0"/>
            <a:t>Procurement</a:t>
          </a:r>
        </a:p>
      </dgm:t>
    </dgm:pt>
    <dgm:pt modelId="{7906AB7B-4C0A-4B1F-9CE4-B9959B5E5DB9}" type="parTrans" cxnId="{1A5B41FF-46D5-4235-BC28-D1FEE7265028}">
      <dgm:prSet/>
      <dgm:spPr/>
      <dgm:t>
        <a:bodyPr/>
        <a:lstStyle/>
        <a:p>
          <a:pPr algn="ctr"/>
          <a:endParaRPr lang="en-US"/>
        </a:p>
      </dgm:t>
    </dgm:pt>
    <dgm:pt modelId="{6039C635-180A-450A-950C-B28BD5F10B30}" type="sibTrans" cxnId="{1A5B41FF-46D5-4235-BC28-D1FEE7265028}">
      <dgm:prSet/>
      <dgm:spPr/>
      <dgm:t>
        <a:bodyPr/>
        <a:lstStyle/>
        <a:p>
          <a:pPr algn="ctr"/>
          <a:endParaRPr lang="en-US"/>
        </a:p>
      </dgm:t>
    </dgm:pt>
    <dgm:pt modelId="{21764BF6-5F56-4CEB-884B-7A78C77ED727}">
      <dgm:prSet phldrT="[Text]" custT="1"/>
      <dgm:spPr/>
      <dgm:t>
        <a:bodyPr/>
        <a:lstStyle/>
        <a:p>
          <a:pPr algn="ctr"/>
          <a:r>
            <a:rPr lang="en-US" sz="1100" dirty="0"/>
            <a:t>Manufacturing</a:t>
          </a:r>
        </a:p>
      </dgm:t>
    </dgm:pt>
    <dgm:pt modelId="{7FADFCB2-402F-4696-A408-8B5A8CB45981}" type="parTrans" cxnId="{F2383796-4985-4638-9923-EBB3FA3B94EA}">
      <dgm:prSet/>
      <dgm:spPr/>
      <dgm:t>
        <a:bodyPr/>
        <a:lstStyle/>
        <a:p>
          <a:pPr algn="ctr"/>
          <a:endParaRPr lang="en-US"/>
        </a:p>
      </dgm:t>
    </dgm:pt>
    <dgm:pt modelId="{F856EABE-4BFB-4CDA-8258-3FD50DC2F92E}" type="sibTrans" cxnId="{F2383796-4985-4638-9923-EBB3FA3B94EA}">
      <dgm:prSet/>
      <dgm:spPr/>
      <dgm:t>
        <a:bodyPr/>
        <a:lstStyle/>
        <a:p>
          <a:pPr algn="ctr"/>
          <a:endParaRPr lang="en-US"/>
        </a:p>
      </dgm:t>
    </dgm:pt>
    <dgm:pt modelId="{8B02A36A-BCC1-4757-8437-B4F2FFE6DD16}">
      <dgm:prSet phldrT="[Text]" custT="1"/>
      <dgm:spPr/>
      <dgm:t>
        <a:bodyPr/>
        <a:lstStyle/>
        <a:p>
          <a:pPr algn="ctr"/>
          <a:r>
            <a:rPr lang="en-US" sz="1100" dirty="0"/>
            <a:t>Tech Data</a:t>
          </a:r>
        </a:p>
      </dgm:t>
    </dgm:pt>
    <dgm:pt modelId="{20092EE1-92C2-4F65-B3B9-7A13DA98EEC2}" type="parTrans" cxnId="{272B5DCC-AA11-4F5A-A2AF-91D991411555}">
      <dgm:prSet/>
      <dgm:spPr/>
      <dgm:t>
        <a:bodyPr/>
        <a:lstStyle/>
        <a:p>
          <a:pPr algn="ctr"/>
          <a:endParaRPr lang="en-US"/>
        </a:p>
      </dgm:t>
    </dgm:pt>
    <dgm:pt modelId="{963D407F-3BA6-43E1-B12F-DADFCB515F42}" type="sibTrans" cxnId="{272B5DCC-AA11-4F5A-A2AF-91D991411555}">
      <dgm:prSet/>
      <dgm:spPr/>
      <dgm:t>
        <a:bodyPr/>
        <a:lstStyle/>
        <a:p>
          <a:pPr algn="ctr"/>
          <a:endParaRPr lang="en-US"/>
        </a:p>
      </dgm:t>
    </dgm:pt>
    <dgm:pt modelId="{8CA1F1E3-1064-4EA2-A305-BB584E40B393}" type="pres">
      <dgm:prSet presAssocID="{38EABC6F-8C7B-463E-816C-C087F6C836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102FD-920C-49AB-B69A-252EBF7D52CC}" type="pres">
      <dgm:prSet presAssocID="{6D9DEC7C-865B-4270-BEFE-A563F65EF6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81098-2145-46E3-9F19-E2A293A2936D}" type="pres">
      <dgm:prSet presAssocID="{6039C635-180A-450A-950C-B28BD5F10B30}" presName="sibTrans" presStyleCnt="0"/>
      <dgm:spPr/>
    </dgm:pt>
    <dgm:pt modelId="{C5ED49EC-5B7D-4708-87F6-80C599B5D7AD}" type="pres">
      <dgm:prSet presAssocID="{21764BF6-5F56-4CEB-884B-7A78C77ED727}" presName="node" presStyleLbl="node1" presStyleIdx="1" presStyleCnt="3" custScaleX="104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B5880-FD2F-4427-ADC4-72888A1D18DD}" type="pres">
      <dgm:prSet presAssocID="{F856EABE-4BFB-4CDA-8258-3FD50DC2F92E}" presName="sibTrans" presStyleCnt="0"/>
      <dgm:spPr/>
    </dgm:pt>
    <dgm:pt modelId="{498469C8-1529-440C-AF32-7132E57526D6}" type="pres">
      <dgm:prSet presAssocID="{8B02A36A-BCC1-4757-8437-B4F2FFE6DD16}" presName="node" presStyleLbl="node1" presStyleIdx="2" presStyleCnt="3" custLinFactNeighborY="1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0497D-7932-4FF4-B331-AA30FFEEC717}" type="presOf" srcId="{21764BF6-5F56-4CEB-884B-7A78C77ED727}" destId="{C5ED49EC-5B7D-4708-87F6-80C599B5D7AD}" srcOrd="0" destOrd="0" presId="urn:microsoft.com/office/officeart/2005/8/layout/default"/>
    <dgm:cxn modelId="{5FDA1349-6FB0-42FE-B2CE-DBF0264D129A}" type="presOf" srcId="{8B02A36A-BCC1-4757-8437-B4F2FFE6DD16}" destId="{498469C8-1529-440C-AF32-7132E57526D6}" srcOrd="0" destOrd="0" presId="urn:microsoft.com/office/officeart/2005/8/layout/default"/>
    <dgm:cxn modelId="{C47B1455-47AC-4B97-A625-8BCA57585988}" type="presOf" srcId="{6D9DEC7C-865B-4270-BEFE-A563F65EF654}" destId="{802102FD-920C-49AB-B69A-252EBF7D52CC}" srcOrd="0" destOrd="0" presId="urn:microsoft.com/office/officeart/2005/8/layout/default"/>
    <dgm:cxn modelId="{7345600E-77EF-4B2B-A14B-986B734046E8}" type="presOf" srcId="{38EABC6F-8C7B-463E-816C-C087F6C83617}" destId="{8CA1F1E3-1064-4EA2-A305-BB584E40B393}" srcOrd="0" destOrd="0" presId="urn:microsoft.com/office/officeart/2005/8/layout/default"/>
    <dgm:cxn modelId="{F2383796-4985-4638-9923-EBB3FA3B94EA}" srcId="{38EABC6F-8C7B-463E-816C-C087F6C83617}" destId="{21764BF6-5F56-4CEB-884B-7A78C77ED727}" srcOrd="1" destOrd="0" parTransId="{7FADFCB2-402F-4696-A408-8B5A8CB45981}" sibTransId="{F856EABE-4BFB-4CDA-8258-3FD50DC2F92E}"/>
    <dgm:cxn modelId="{272B5DCC-AA11-4F5A-A2AF-91D991411555}" srcId="{38EABC6F-8C7B-463E-816C-C087F6C83617}" destId="{8B02A36A-BCC1-4757-8437-B4F2FFE6DD16}" srcOrd="2" destOrd="0" parTransId="{20092EE1-92C2-4F65-B3B9-7A13DA98EEC2}" sibTransId="{963D407F-3BA6-43E1-B12F-DADFCB515F42}"/>
    <dgm:cxn modelId="{1A5B41FF-46D5-4235-BC28-D1FEE7265028}" srcId="{38EABC6F-8C7B-463E-816C-C087F6C83617}" destId="{6D9DEC7C-865B-4270-BEFE-A563F65EF654}" srcOrd="0" destOrd="0" parTransId="{7906AB7B-4C0A-4B1F-9CE4-B9959B5E5DB9}" sibTransId="{6039C635-180A-450A-950C-B28BD5F10B30}"/>
    <dgm:cxn modelId="{E45C3EFE-3087-4EC4-BF3D-AABF10615E59}" type="presParOf" srcId="{8CA1F1E3-1064-4EA2-A305-BB584E40B393}" destId="{802102FD-920C-49AB-B69A-252EBF7D52CC}" srcOrd="0" destOrd="0" presId="urn:microsoft.com/office/officeart/2005/8/layout/default"/>
    <dgm:cxn modelId="{757884D9-ED94-489C-B43E-68C20F03137A}" type="presParOf" srcId="{8CA1F1E3-1064-4EA2-A305-BB584E40B393}" destId="{19881098-2145-46E3-9F19-E2A293A2936D}" srcOrd="1" destOrd="0" presId="urn:microsoft.com/office/officeart/2005/8/layout/default"/>
    <dgm:cxn modelId="{1669337C-5CE5-489D-A549-2A7937A183AB}" type="presParOf" srcId="{8CA1F1E3-1064-4EA2-A305-BB584E40B393}" destId="{C5ED49EC-5B7D-4708-87F6-80C599B5D7AD}" srcOrd="2" destOrd="0" presId="urn:microsoft.com/office/officeart/2005/8/layout/default"/>
    <dgm:cxn modelId="{28275E7F-2D76-4FF2-8CC5-1ACD3CBAA2EF}" type="presParOf" srcId="{8CA1F1E3-1064-4EA2-A305-BB584E40B393}" destId="{1AAB5880-FD2F-4427-ADC4-72888A1D18DD}" srcOrd="3" destOrd="0" presId="urn:microsoft.com/office/officeart/2005/8/layout/default"/>
    <dgm:cxn modelId="{60E48F67-4B1E-4C3B-A5E4-E341F262AF81}" type="presParOf" srcId="{8CA1F1E3-1064-4EA2-A305-BB584E40B393}" destId="{498469C8-1529-440C-AF32-7132E57526D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9CFA6-FDF0-4C52-BD4F-27A1832E82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2ADEFC-4724-4C0B-9A54-CE482DFF81C0}">
      <dgm:prSet phldrT="[Text]" custT="1"/>
      <dgm:spPr/>
      <dgm:t>
        <a:bodyPr/>
        <a:lstStyle/>
        <a:p>
          <a:r>
            <a:rPr lang="en-US" sz="800" b="1"/>
            <a:t>Project Planning</a:t>
          </a:r>
        </a:p>
      </dgm:t>
    </dgm:pt>
    <dgm:pt modelId="{D43FC6F1-8798-46C6-9D20-97E047DD0A77}" type="parTrans" cxnId="{971A2181-F329-450A-8D09-E9A3BE97BAF2}">
      <dgm:prSet/>
      <dgm:spPr/>
      <dgm:t>
        <a:bodyPr/>
        <a:lstStyle/>
        <a:p>
          <a:endParaRPr lang="en-US"/>
        </a:p>
      </dgm:t>
    </dgm:pt>
    <dgm:pt modelId="{ED782D7F-F819-46BF-9770-CA37E98E1592}" type="sibTrans" cxnId="{971A2181-F329-450A-8D09-E9A3BE97BAF2}">
      <dgm:prSet/>
      <dgm:spPr/>
      <dgm:t>
        <a:bodyPr/>
        <a:lstStyle/>
        <a:p>
          <a:endParaRPr lang="en-US"/>
        </a:p>
      </dgm:t>
    </dgm:pt>
    <dgm:pt modelId="{7B50BC79-0A5F-4F52-B576-D7194B3DCCFD}">
      <dgm:prSet phldrT="[Text]"/>
      <dgm:spPr/>
      <dgm:t>
        <a:bodyPr/>
        <a:lstStyle/>
        <a:p>
          <a:r>
            <a:rPr lang="en-US" dirty="0"/>
            <a:t>Folders setup and populated</a:t>
          </a:r>
        </a:p>
      </dgm:t>
    </dgm:pt>
    <dgm:pt modelId="{3F930507-86F1-44BD-88C6-2F10863BB20B}" type="parTrans" cxnId="{063A3D29-7306-45DF-B16D-430D4EB9AC95}">
      <dgm:prSet/>
      <dgm:spPr/>
      <dgm:t>
        <a:bodyPr/>
        <a:lstStyle/>
        <a:p>
          <a:endParaRPr lang="en-US"/>
        </a:p>
      </dgm:t>
    </dgm:pt>
    <dgm:pt modelId="{6AA96798-8826-4B75-90B4-A9BCD6182F87}" type="sibTrans" cxnId="{063A3D29-7306-45DF-B16D-430D4EB9AC95}">
      <dgm:prSet/>
      <dgm:spPr/>
      <dgm:t>
        <a:bodyPr/>
        <a:lstStyle/>
        <a:p>
          <a:endParaRPr lang="en-US"/>
        </a:p>
      </dgm:t>
    </dgm:pt>
    <dgm:pt modelId="{D1DC3841-ABF0-4FE7-8F75-E095C6472187}">
      <dgm:prSet phldrT="[Text]" custT="1"/>
      <dgm:spPr/>
      <dgm:t>
        <a:bodyPr/>
        <a:lstStyle/>
        <a:p>
          <a:r>
            <a:rPr lang="en-US" sz="800" b="1"/>
            <a:t>Data Generation</a:t>
          </a:r>
        </a:p>
      </dgm:t>
    </dgm:pt>
    <dgm:pt modelId="{B4119120-D841-45C6-98C9-502D081D2FCF}" type="parTrans" cxnId="{2334F492-366A-4E4D-AB13-4B3B8AD4BCF2}">
      <dgm:prSet/>
      <dgm:spPr/>
      <dgm:t>
        <a:bodyPr/>
        <a:lstStyle/>
        <a:p>
          <a:endParaRPr lang="en-US"/>
        </a:p>
      </dgm:t>
    </dgm:pt>
    <dgm:pt modelId="{6D394B61-7060-4565-9CD6-5B1B71DB7B92}" type="sibTrans" cxnId="{2334F492-366A-4E4D-AB13-4B3B8AD4BCF2}">
      <dgm:prSet/>
      <dgm:spPr/>
      <dgm:t>
        <a:bodyPr/>
        <a:lstStyle/>
        <a:p>
          <a:endParaRPr lang="en-US"/>
        </a:p>
      </dgm:t>
    </dgm:pt>
    <dgm:pt modelId="{47CC7294-01D3-4BC5-8598-F37F65CA6355}">
      <dgm:prSet phldrT="[Text]"/>
      <dgm:spPr/>
      <dgm:t>
        <a:bodyPr/>
        <a:lstStyle/>
        <a:p>
          <a:r>
            <a:rPr lang="en-US"/>
            <a:t>DMS Study</a:t>
          </a:r>
        </a:p>
      </dgm:t>
    </dgm:pt>
    <dgm:pt modelId="{DE8EDA55-9DCA-4E93-A2A1-ACFB1351EE10}" type="parTrans" cxnId="{12565162-634D-4125-B9FB-B79916832E6C}">
      <dgm:prSet/>
      <dgm:spPr/>
      <dgm:t>
        <a:bodyPr/>
        <a:lstStyle/>
        <a:p>
          <a:endParaRPr lang="en-US"/>
        </a:p>
      </dgm:t>
    </dgm:pt>
    <dgm:pt modelId="{349742C0-A580-4BEB-82D7-4E06417CCC75}" type="sibTrans" cxnId="{12565162-634D-4125-B9FB-B79916832E6C}">
      <dgm:prSet/>
      <dgm:spPr/>
      <dgm:t>
        <a:bodyPr/>
        <a:lstStyle/>
        <a:p>
          <a:endParaRPr lang="en-US"/>
        </a:p>
      </dgm:t>
    </dgm:pt>
    <dgm:pt modelId="{EA27CE64-1298-49B5-8D5B-A60B366E8D61}">
      <dgm:prSet phldrT="[Text]" custT="1"/>
      <dgm:spPr/>
      <dgm:t>
        <a:bodyPr/>
        <a:lstStyle/>
        <a:p>
          <a:r>
            <a:rPr lang="en-US" sz="800" b="1"/>
            <a:t>Preliminary Design</a:t>
          </a:r>
        </a:p>
      </dgm:t>
    </dgm:pt>
    <dgm:pt modelId="{2AC2B418-40C9-4215-82A4-E16C8DD78B15}" type="parTrans" cxnId="{BE2F4D8B-0F9C-46E9-AE5A-50754FC5DC63}">
      <dgm:prSet/>
      <dgm:spPr/>
      <dgm:t>
        <a:bodyPr/>
        <a:lstStyle/>
        <a:p>
          <a:endParaRPr lang="en-US"/>
        </a:p>
      </dgm:t>
    </dgm:pt>
    <dgm:pt modelId="{7C44AF78-04AD-4CEE-88AD-056AB4D50E71}" type="sibTrans" cxnId="{BE2F4D8B-0F9C-46E9-AE5A-50754FC5DC63}">
      <dgm:prSet/>
      <dgm:spPr/>
      <dgm:t>
        <a:bodyPr/>
        <a:lstStyle/>
        <a:p>
          <a:endParaRPr lang="en-US"/>
        </a:p>
      </dgm:t>
    </dgm:pt>
    <dgm:pt modelId="{82DBE062-8339-42C4-B699-E36D5F676505}">
      <dgm:prSet phldrT="[Text]"/>
      <dgm:spPr/>
      <dgm:t>
        <a:bodyPr/>
        <a:lstStyle/>
        <a:p>
          <a:r>
            <a:rPr lang="en-US"/>
            <a:t>TSDD Chpt 5-6, Appxs A-D, Appx F, Col A-C </a:t>
          </a:r>
        </a:p>
      </dgm:t>
    </dgm:pt>
    <dgm:pt modelId="{DC9BA9BF-1BB0-445E-AF89-AA9A01D2BB7D}" type="parTrans" cxnId="{50A5BB76-765E-4547-BD91-00846BBD9D58}">
      <dgm:prSet/>
      <dgm:spPr/>
      <dgm:t>
        <a:bodyPr/>
        <a:lstStyle/>
        <a:p>
          <a:endParaRPr lang="en-US"/>
        </a:p>
      </dgm:t>
    </dgm:pt>
    <dgm:pt modelId="{2E259B6A-E2BA-424F-87B2-EEFAF3971C3F}" type="sibTrans" cxnId="{50A5BB76-765E-4547-BD91-00846BBD9D58}">
      <dgm:prSet/>
      <dgm:spPr/>
      <dgm:t>
        <a:bodyPr/>
        <a:lstStyle/>
        <a:p>
          <a:endParaRPr lang="en-US"/>
        </a:p>
      </dgm:t>
    </dgm:pt>
    <dgm:pt modelId="{2C7DF8F8-1968-4552-A510-856CE71654DD}">
      <dgm:prSet/>
      <dgm:spPr/>
      <dgm:t>
        <a:bodyPr/>
        <a:lstStyle/>
        <a:p>
          <a:r>
            <a:rPr lang="en-US"/>
            <a:t>Phase Checklist, Page 2</a:t>
          </a:r>
        </a:p>
      </dgm:t>
    </dgm:pt>
    <dgm:pt modelId="{C1F73E68-A8C0-4792-8F49-B5B3913E334C}" type="parTrans" cxnId="{4E03AAC6-7251-4D6D-B945-C01A83B30207}">
      <dgm:prSet/>
      <dgm:spPr/>
      <dgm:t>
        <a:bodyPr/>
        <a:lstStyle/>
        <a:p>
          <a:endParaRPr lang="en-US"/>
        </a:p>
      </dgm:t>
    </dgm:pt>
    <dgm:pt modelId="{CCA723C1-C126-4003-849F-BDC9BE1557F6}" type="sibTrans" cxnId="{4E03AAC6-7251-4D6D-B945-C01A83B30207}">
      <dgm:prSet/>
      <dgm:spPr/>
      <dgm:t>
        <a:bodyPr/>
        <a:lstStyle/>
        <a:p>
          <a:endParaRPr lang="en-US"/>
        </a:p>
      </dgm:t>
    </dgm:pt>
    <dgm:pt modelId="{52E09C81-9B43-4B1F-9C6B-2A39BB11A057}">
      <dgm:prSet/>
      <dgm:spPr/>
      <dgm:t>
        <a:bodyPr/>
        <a:lstStyle/>
        <a:p>
          <a:r>
            <a:rPr lang="en-US"/>
            <a:t>TSDD (not updated this phase)</a:t>
          </a:r>
        </a:p>
      </dgm:t>
    </dgm:pt>
    <dgm:pt modelId="{03E10F13-B00C-4D1D-BF8E-5EF20425611E}" type="parTrans" cxnId="{467617E7-57CA-43B2-AE9E-E0A6EA45A878}">
      <dgm:prSet/>
      <dgm:spPr/>
      <dgm:t>
        <a:bodyPr/>
        <a:lstStyle/>
        <a:p>
          <a:endParaRPr lang="en-US"/>
        </a:p>
      </dgm:t>
    </dgm:pt>
    <dgm:pt modelId="{805076EE-FDBB-499E-A001-492E468F4A4F}" type="sibTrans" cxnId="{467617E7-57CA-43B2-AE9E-E0A6EA45A878}">
      <dgm:prSet/>
      <dgm:spPr/>
      <dgm:t>
        <a:bodyPr/>
        <a:lstStyle/>
        <a:p>
          <a:endParaRPr lang="en-US"/>
        </a:p>
      </dgm:t>
    </dgm:pt>
    <dgm:pt modelId="{A8B27188-5712-47F4-A01F-BFA21EF3AF4A}">
      <dgm:prSet/>
      <dgm:spPr/>
      <dgm:t>
        <a:bodyPr/>
        <a:lstStyle/>
        <a:p>
          <a:r>
            <a:rPr lang="en-US"/>
            <a:t>Signed Form 20 for POs</a:t>
          </a:r>
        </a:p>
      </dgm:t>
    </dgm:pt>
    <dgm:pt modelId="{3A355320-6FF0-4405-AAFF-F2DD8B531BD5}" type="parTrans" cxnId="{51EBCCEB-44F7-42DE-A356-C94ABA4C9B5F}">
      <dgm:prSet/>
      <dgm:spPr/>
      <dgm:t>
        <a:bodyPr/>
        <a:lstStyle/>
        <a:p>
          <a:endParaRPr lang="en-US"/>
        </a:p>
      </dgm:t>
    </dgm:pt>
    <dgm:pt modelId="{5C5BD3C2-08AF-4F85-BE62-54BBE543FDD2}" type="sibTrans" cxnId="{51EBCCEB-44F7-42DE-A356-C94ABA4C9B5F}">
      <dgm:prSet/>
      <dgm:spPr/>
      <dgm:t>
        <a:bodyPr/>
        <a:lstStyle/>
        <a:p>
          <a:endParaRPr lang="en-US"/>
        </a:p>
      </dgm:t>
    </dgm:pt>
    <dgm:pt modelId="{7AA23C2C-5CD6-44AB-9956-A244FEAC8D8C}">
      <dgm:prSet/>
      <dgm:spPr/>
      <dgm:t>
        <a:bodyPr/>
        <a:lstStyle/>
        <a:p>
          <a:r>
            <a:rPr lang="en-US"/>
            <a:t>TO number requested</a:t>
          </a:r>
        </a:p>
      </dgm:t>
    </dgm:pt>
    <dgm:pt modelId="{F7451DDA-39CE-46C5-9D8B-F3B4AE62DAE7}" type="parTrans" cxnId="{14D1E80F-D267-4C96-9800-04D475C27529}">
      <dgm:prSet/>
      <dgm:spPr/>
      <dgm:t>
        <a:bodyPr/>
        <a:lstStyle/>
        <a:p>
          <a:endParaRPr lang="en-US"/>
        </a:p>
      </dgm:t>
    </dgm:pt>
    <dgm:pt modelId="{4A5A4D76-8A3D-48DD-920A-910123A5590E}" type="sibTrans" cxnId="{14D1E80F-D267-4C96-9800-04D475C27529}">
      <dgm:prSet/>
      <dgm:spPr/>
      <dgm:t>
        <a:bodyPr/>
        <a:lstStyle/>
        <a:p>
          <a:endParaRPr lang="en-US"/>
        </a:p>
      </dgm:t>
    </dgm:pt>
    <dgm:pt modelId="{816A0907-D06F-4B8C-A151-8A660FC4E1F0}">
      <dgm:prSet/>
      <dgm:spPr/>
      <dgm:t>
        <a:bodyPr/>
        <a:lstStyle/>
        <a:p>
          <a:r>
            <a:rPr lang="en-US"/>
            <a:t>Block Diagram(s)</a:t>
          </a:r>
        </a:p>
      </dgm:t>
    </dgm:pt>
    <dgm:pt modelId="{6CE0E255-34E7-4F40-8BD3-A14E15C975E7}" type="parTrans" cxnId="{8DCA99F8-5A1C-4B7B-BD9A-E46B52101B78}">
      <dgm:prSet/>
      <dgm:spPr/>
      <dgm:t>
        <a:bodyPr/>
        <a:lstStyle/>
        <a:p>
          <a:endParaRPr lang="en-US"/>
        </a:p>
      </dgm:t>
    </dgm:pt>
    <dgm:pt modelId="{0D79733A-6C8E-4BC0-B92B-BB07009B3035}" type="sibTrans" cxnId="{8DCA99F8-5A1C-4B7B-BD9A-E46B52101B78}">
      <dgm:prSet/>
      <dgm:spPr/>
      <dgm:t>
        <a:bodyPr/>
        <a:lstStyle/>
        <a:p>
          <a:endParaRPr lang="en-US"/>
        </a:p>
      </dgm:t>
    </dgm:pt>
    <dgm:pt modelId="{C64D14F5-006F-4766-B522-20210D575575}">
      <dgm:prSet/>
      <dgm:spPr/>
      <dgm:t>
        <a:bodyPr/>
        <a:lstStyle/>
        <a:p>
          <a:r>
            <a:rPr lang="en-US"/>
            <a:t>Wiring Diagram</a:t>
          </a:r>
        </a:p>
      </dgm:t>
    </dgm:pt>
    <dgm:pt modelId="{0B110F2D-15B3-4EBB-A1B0-CF9997B9A672}" type="parTrans" cxnId="{C74BE49F-1AF7-4FE3-B5E4-EE44298885BB}">
      <dgm:prSet/>
      <dgm:spPr/>
      <dgm:t>
        <a:bodyPr/>
        <a:lstStyle/>
        <a:p>
          <a:endParaRPr lang="en-US"/>
        </a:p>
      </dgm:t>
    </dgm:pt>
    <dgm:pt modelId="{58A7B23F-DCA4-4CAE-A9C9-0692811518CE}" type="sibTrans" cxnId="{C74BE49F-1AF7-4FE3-B5E4-EE44298885BB}">
      <dgm:prSet/>
      <dgm:spPr/>
      <dgm:t>
        <a:bodyPr/>
        <a:lstStyle/>
        <a:p>
          <a:endParaRPr lang="en-US"/>
        </a:p>
      </dgm:t>
    </dgm:pt>
    <dgm:pt modelId="{ECF72EF1-CA17-438B-8B8E-B566B0810A3A}">
      <dgm:prSet/>
      <dgm:spPr/>
      <dgm:t>
        <a:bodyPr/>
        <a:lstStyle/>
        <a:p>
          <a:r>
            <a:rPr lang="en-US"/>
            <a:t>BOM</a:t>
          </a:r>
        </a:p>
      </dgm:t>
    </dgm:pt>
    <dgm:pt modelId="{747CCF53-2607-4E5E-B57B-463713936222}" type="parTrans" cxnId="{F28D394B-1857-4B67-B288-F3A6E8DE62C6}">
      <dgm:prSet/>
      <dgm:spPr/>
      <dgm:t>
        <a:bodyPr/>
        <a:lstStyle/>
        <a:p>
          <a:endParaRPr lang="en-US"/>
        </a:p>
      </dgm:t>
    </dgm:pt>
    <dgm:pt modelId="{36F8C749-12AF-440C-AD9A-A40CD4316C3A}" type="sibTrans" cxnId="{F28D394B-1857-4B67-B288-F3A6E8DE62C6}">
      <dgm:prSet/>
      <dgm:spPr/>
      <dgm:t>
        <a:bodyPr/>
        <a:lstStyle/>
        <a:p>
          <a:endParaRPr lang="en-US"/>
        </a:p>
      </dgm:t>
    </dgm:pt>
    <dgm:pt modelId="{C0CCB1AF-35E2-4E74-B642-0EDA1551CF21}">
      <dgm:prSet/>
      <dgm:spPr/>
      <dgm:t>
        <a:bodyPr/>
        <a:lstStyle/>
        <a:p>
          <a:r>
            <a:rPr lang="en-US"/>
            <a:t>Updated TSDD Chapters 1-3</a:t>
          </a:r>
        </a:p>
      </dgm:t>
    </dgm:pt>
    <dgm:pt modelId="{9AB2977E-CF1B-4E93-8115-FB6E434EF116}" type="parTrans" cxnId="{9BF7A795-A912-4302-A8CC-040682D4D888}">
      <dgm:prSet/>
      <dgm:spPr/>
      <dgm:t>
        <a:bodyPr/>
        <a:lstStyle/>
        <a:p>
          <a:endParaRPr lang="en-US"/>
        </a:p>
      </dgm:t>
    </dgm:pt>
    <dgm:pt modelId="{E0AAE7BA-B83C-4242-8AB8-5BA641C0AEEE}" type="sibTrans" cxnId="{9BF7A795-A912-4302-A8CC-040682D4D888}">
      <dgm:prSet/>
      <dgm:spPr/>
      <dgm:t>
        <a:bodyPr/>
        <a:lstStyle/>
        <a:p>
          <a:endParaRPr lang="en-US"/>
        </a:p>
      </dgm:t>
    </dgm:pt>
    <dgm:pt modelId="{2DF02FB5-921F-4133-BEDE-EF46DB322274}">
      <dgm:prSet/>
      <dgm:spPr/>
      <dgm:t>
        <a:bodyPr/>
        <a:lstStyle/>
        <a:p>
          <a:r>
            <a:rPr lang="en-US"/>
            <a:t>Top Level Steps for UUT Test</a:t>
          </a:r>
        </a:p>
      </dgm:t>
    </dgm:pt>
    <dgm:pt modelId="{22C296AC-06FD-4B89-8BAA-DA12A413520E}" type="parTrans" cxnId="{EC7BFED7-B726-4C37-A6B7-70B213B0485F}">
      <dgm:prSet/>
      <dgm:spPr/>
      <dgm:t>
        <a:bodyPr/>
        <a:lstStyle/>
        <a:p>
          <a:endParaRPr lang="en-US"/>
        </a:p>
      </dgm:t>
    </dgm:pt>
    <dgm:pt modelId="{F1D6A00C-A88D-420E-9D9A-3296E54566F4}" type="sibTrans" cxnId="{EC7BFED7-B726-4C37-A6B7-70B213B0485F}">
      <dgm:prSet/>
      <dgm:spPr/>
      <dgm:t>
        <a:bodyPr/>
        <a:lstStyle/>
        <a:p>
          <a:endParaRPr lang="en-US"/>
        </a:p>
      </dgm:t>
    </dgm:pt>
    <dgm:pt modelId="{9B667EA9-F6AF-4111-8549-4FA5D338C80A}">
      <dgm:prSet/>
      <dgm:spPr/>
      <dgm:t>
        <a:bodyPr/>
        <a:lstStyle/>
        <a:p>
          <a:r>
            <a:rPr lang="en-US"/>
            <a:t>Purchasing Spreadsheet</a:t>
          </a:r>
        </a:p>
      </dgm:t>
    </dgm:pt>
    <dgm:pt modelId="{875B702F-B1D5-4D3E-BDAB-E2D52403C74B}" type="parTrans" cxnId="{C1BC62EF-53F2-4968-8852-1DAEF4FD4D5D}">
      <dgm:prSet/>
      <dgm:spPr/>
      <dgm:t>
        <a:bodyPr/>
        <a:lstStyle/>
        <a:p>
          <a:endParaRPr lang="en-US"/>
        </a:p>
      </dgm:t>
    </dgm:pt>
    <dgm:pt modelId="{CBD50FC7-377B-4F26-8733-391348A7C826}" type="sibTrans" cxnId="{C1BC62EF-53F2-4968-8852-1DAEF4FD4D5D}">
      <dgm:prSet/>
      <dgm:spPr/>
      <dgm:t>
        <a:bodyPr/>
        <a:lstStyle/>
        <a:p>
          <a:endParaRPr lang="en-US"/>
        </a:p>
      </dgm:t>
    </dgm:pt>
    <dgm:pt modelId="{FEFB5478-61DA-4738-BADD-FB247CB2B034}">
      <dgm:prSet/>
      <dgm:spPr/>
      <dgm:t>
        <a:bodyPr/>
        <a:lstStyle/>
        <a:p>
          <a:r>
            <a:rPr lang="en-US"/>
            <a:t>Detailed Technical Requirements of Equip</a:t>
          </a:r>
        </a:p>
      </dgm:t>
    </dgm:pt>
    <dgm:pt modelId="{9504FCAB-0FE9-4DCE-9B90-7C597CD4123D}" type="parTrans" cxnId="{87AD62F9-E3C9-4E62-A914-2E760177D50F}">
      <dgm:prSet/>
      <dgm:spPr/>
      <dgm:t>
        <a:bodyPr/>
        <a:lstStyle/>
        <a:p>
          <a:endParaRPr lang="en-US"/>
        </a:p>
      </dgm:t>
    </dgm:pt>
    <dgm:pt modelId="{93770C7C-1201-485C-8A37-617E674097D0}" type="sibTrans" cxnId="{87AD62F9-E3C9-4E62-A914-2E760177D50F}">
      <dgm:prSet/>
      <dgm:spPr/>
      <dgm:t>
        <a:bodyPr/>
        <a:lstStyle/>
        <a:p>
          <a:endParaRPr lang="en-US"/>
        </a:p>
      </dgm:t>
    </dgm:pt>
    <dgm:pt modelId="{3D87C1E9-4036-422D-9618-42675AA4367E}">
      <dgm:prSet/>
      <dgm:spPr/>
      <dgm:t>
        <a:bodyPr/>
        <a:lstStyle/>
        <a:p>
          <a:r>
            <a:rPr lang="en-US"/>
            <a:t>Detailed Test Plan</a:t>
          </a:r>
        </a:p>
      </dgm:t>
    </dgm:pt>
    <dgm:pt modelId="{9AA01FB0-F2D8-49B5-B639-161427B5816C}" type="parTrans" cxnId="{CA9BF7B8-7E8D-4336-9CF2-BFDF99B7CBCC}">
      <dgm:prSet/>
      <dgm:spPr/>
      <dgm:t>
        <a:bodyPr/>
        <a:lstStyle/>
        <a:p>
          <a:endParaRPr lang="en-US"/>
        </a:p>
      </dgm:t>
    </dgm:pt>
    <dgm:pt modelId="{0C5E6115-89E0-44FE-96DD-228DBB6C6E51}" type="sibTrans" cxnId="{CA9BF7B8-7E8D-4336-9CF2-BFDF99B7CBCC}">
      <dgm:prSet/>
      <dgm:spPr/>
      <dgm:t>
        <a:bodyPr/>
        <a:lstStyle/>
        <a:p>
          <a:endParaRPr lang="en-US"/>
        </a:p>
      </dgm:t>
    </dgm:pt>
    <dgm:pt modelId="{73F4D495-B8FE-46C1-97FB-4962C67F450C}">
      <dgm:prSet custT="1"/>
      <dgm:spPr/>
      <dgm:t>
        <a:bodyPr/>
        <a:lstStyle/>
        <a:p>
          <a:r>
            <a:rPr lang="en-US" sz="800" b="1"/>
            <a:t>Critical Design</a:t>
          </a:r>
        </a:p>
      </dgm:t>
    </dgm:pt>
    <dgm:pt modelId="{03F987B5-C065-4858-85DB-3F2E437BA8B0}" type="parTrans" cxnId="{E7A85E5F-14ED-44F7-A8B1-2046474EB7B6}">
      <dgm:prSet/>
      <dgm:spPr/>
      <dgm:t>
        <a:bodyPr/>
        <a:lstStyle/>
        <a:p>
          <a:endParaRPr lang="en-US"/>
        </a:p>
      </dgm:t>
    </dgm:pt>
    <dgm:pt modelId="{BBF51B11-F010-482A-89DA-AE7FC76F4018}" type="sibTrans" cxnId="{E7A85E5F-14ED-44F7-A8B1-2046474EB7B6}">
      <dgm:prSet/>
      <dgm:spPr/>
      <dgm:t>
        <a:bodyPr/>
        <a:lstStyle/>
        <a:p>
          <a:endParaRPr lang="en-US"/>
        </a:p>
      </dgm:t>
    </dgm:pt>
    <dgm:pt modelId="{641D7023-C5CB-414B-BC20-DD4EA75834D8}">
      <dgm:prSet/>
      <dgm:spPr/>
      <dgm:t>
        <a:bodyPr/>
        <a:lstStyle/>
        <a:p>
          <a:r>
            <a:rPr lang="en-US" dirty="0"/>
            <a:t>TSDD Appendix E</a:t>
          </a:r>
        </a:p>
      </dgm:t>
    </dgm:pt>
    <dgm:pt modelId="{873D36CF-B19C-49E6-BBE8-8840DBA7378C}" type="parTrans" cxnId="{EC6297C5-B2AD-415C-A909-65BAEE86EA6A}">
      <dgm:prSet/>
      <dgm:spPr/>
      <dgm:t>
        <a:bodyPr/>
        <a:lstStyle/>
        <a:p>
          <a:endParaRPr lang="en-US"/>
        </a:p>
      </dgm:t>
    </dgm:pt>
    <dgm:pt modelId="{1880DB71-9BC2-43B9-ABD1-267908688F3F}" type="sibTrans" cxnId="{EC6297C5-B2AD-415C-A909-65BAEE86EA6A}">
      <dgm:prSet/>
      <dgm:spPr/>
      <dgm:t>
        <a:bodyPr/>
        <a:lstStyle/>
        <a:p>
          <a:endParaRPr lang="en-US"/>
        </a:p>
      </dgm:t>
    </dgm:pt>
    <dgm:pt modelId="{B09C3A61-996C-4A7E-B473-001C3247A732}">
      <dgm:prSet/>
      <dgm:spPr/>
      <dgm:t>
        <a:bodyPr/>
        <a:lstStyle/>
        <a:p>
          <a:r>
            <a:rPr lang="en-US"/>
            <a:t>Updated Purchasing Spreadsheet</a:t>
          </a:r>
        </a:p>
      </dgm:t>
    </dgm:pt>
    <dgm:pt modelId="{0F87764F-8CC0-4366-B01A-8F298B45EC9B}" type="parTrans" cxnId="{FF4B4933-C867-4E28-A4FC-F6BBDD2FFE1A}">
      <dgm:prSet/>
      <dgm:spPr/>
      <dgm:t>
        <a:bodyPr/>
        <a:lstStyle/>
        <a:p>
          <a:endParaRPr lang="en-US"/>
        </a:p>
      </dgm:t>
    </dgm:pt>
    <dgm:pt modelId="{58A99D4D-82A0-4543-ABF7-FCD27796AD03}" type="sibTrans" cxnId="{FF4B4933-C867-4E28-A4FC-F6BBDD2FFE1A}">
      <dgm:prSet/>
      <dgm:spPr/>
      <dgm:t>
        <a:bodyPr/>
        <a:lstStyle/>
        <a:p>
          <a:endParaRPr lang="en-US"/>
        </a:p>
      </dgm:t>
    </dgm:pt>
    <dgm:pt modelId="{11037DF3-01DF-45AD-BB3A-7304C7BFC05F}">
      <dgm:prSet/>
      <dgm:spPr/>
      <dgm:t>
        <a:bodyPr/>
        <a:lstStyle/>
        <a:p>
          <a:r>
            <a:rPr lang="en-US"/>
            <a:t>Source Code &amp; Executable</a:t>
          </a:r>
        </a:p>
      </dgm:t>
    </dgm:pt>
    <dgm:pt modelId="{3C82C34F-15EE-4866-BB5A-42F746B84F6D}" type="parTrans" cxnId="{2C0D7F4D-A25C-41F3-9174-682A97E4B259}">
      <dgm:prSet/>
      <dgm:spPr/>
      <dgm:t>
        <a:bodyPr/>
        <a:lstStyle/>
        <a:p>
          <a:endParaRPr lang="en-US"/>
        </a:p>
      </dgm:t>
    </dgm:pt>
    <dgm:pt modelId="{1E2E7454-BEDF-4A31-98F0-F4CC7B5AAA3A}" type="sibTrans" cxnId="{2C0D7F4D-A25C-41F3-9174-682A97E4B259}">
      <dgm:prSet/>
      <dgm:spPr/>
      <dgm:t>
        <a:bodyPr/>
        <a:lstStyle/>
        <a:p>
          <a:endParaRPr lang="en-US"/>
        </a:p>
      </dgm:t>
    </dgm:pt>
    <dgm:pt modelId="{D8407FFD-E208-475B-A979-6EE91CB7BEB8}">
      <dgm:prSet/>
      <dgm:spPr/>
      <dgm:t>
        <a:bodyPr/>
        <a:lstStyle/>
        <a:p>
          <a:r>
            <a:rPr lang="en-US"/>
            <a:t>Go run printout</a:t>
          </a:r>
        </a:p>
      </dgm:t>
    </dgm:pt>
    <dgm:pt modelId="{322BD0D7-4387-407E-926D-023BE9287F39}" type="parTrans" cxnId="{24764B5C-318A-4B25-A92C-E4D13745C39E}">
      <dgm:prSet/>
      <dgm:spPr/>
      <dgm:t>
        <a:bodyPr/>
        <a:lstStyle/>
        <a:p>
          <a:endParaRPr lang="en-US"/>
        </a:p>
      </dgm:t>
    </dgm:pt>
    <dgm:pt modelId="{54F2ED36-035A-4DB9-90F7-9DCF467EECB5}" type="sibTrans" cxnId="{24764B5C-318A-4B25-A92C-E4D13745C39E}">
      <dgm:prSet/>
      <dgm:spPr/>
      <dgm:t>
        <a:bodyPr/>
        <a:lstStyle/>
        <a:p>
          <a:endParaRPr lang="en-US"/>
        </a:p>
      </dgm:t>
    </dgm:pt>
    <dgm:pt modelId="{9E9F09A4-F130-4EDC-AC82-D95A7FC1D0D7}">
      <dgm:prSet custT="1"/>
      <dgm:spPr/>
      <dgm:t>
        <a:bodyPr/>
        <a:lstStyle/>
        <a:p>
          <a:r>
            <a:rPr lang="en-US" sz="800" b="1"/>
            <a:t>Testing</a:t>
          </a:r>
        </a:p>
      </dgm:t>
    </dgm:pt>
    <dgm:pt modelId="{1B8F1C73-EBC7-464A-8F9D-26C538540A53}" type="parTrans" cxnId="{A924A971-CA89-4FE8-8492-AFD17CCC7A78}">
      <dgm:prSet/>
      <dgm:spPr/>
      <dgm:t>
        <a:bodyPr/>
        <a:lstStyle/>
        <a:p>
          <a:endParaRPr lang="en-US"/>
        </a:p>
      </dgm:t>
    </dgm:pt>
    <dgm:pt modelId="{68F93455-D0F1-43DE-858F-34A1EE035F91}" type="sibTrans" cxnId="{A924A971-CA89-4FE8-8492-AFD17CCC7A78}">
      <dgm:prSet/>
      <dgm:spPr/>
      <dgm:t>
        <a:bodyPr/>
        <a:lstStyle/>
        <a:p>
          <a:endParaRPr lang="en-US"/>
        </a:p>
      </dgm:t>
    </dgm:pt>
    <dgm:pt modelId="{27EDD210-0B45-4742-A738-73BC9129B511}">
      <dgm:prSet/>
      <dgm:spPr/>
      <dgm:t>
        <a:bodyPr/>
        <a:lstStyle/>
        <a:p>
          <a:r>
            <a:rPr lang="en-US"/>
            <a:t>Updated Source Code</a:t>
          </a:r>
        </a:p>
      </dgm:t>
    </dgm:pt>
    <dgm:pt modelId="{CFAC253E-B786-4646-964D-7C74764918A4}" type="parTrans" cxnId="{20537002-978F-452C-9991-A67336B3C960}">
      <dgm:prSet/>
      <dgm:spPr/>
      <dgm:t>
        <a:bodyPr/>
        <a:lstStyle/>
        <a:p>
          <a:endParaRPr lang="en-US"/>
        </a:p>
      </dgm:t>
    </dgm:pt>
    <dgm:pt modelId="{8523743D-C03F-4105-BC6C-FCD78D543F3A}" type="sibTrans" cxnId="{20537002-978F-452C-9991-A67336B3C960}">
      <dgm:prSet/>
      <dgm:spPr/>
      <dgm:t>
        <a:bodyPr/>
        <a:lstStyle/>
        <a:p>
          <a:endParaRPr lang="en-US"/>
        </a:p>
      </dgm:t>
    </dgm:pt>
    <dgm:pt modelId="{1A7968C2-21B9-4773-AE9D-591E0BA45D0C}">
      <dgm:prSet/>
      <dgm:spPr/>
      <dgm:t>
        <a:bodyPr/>
        <a:lstStyle/>
        <a:p>
          <a:r>
            <a:rPr lang="en-US"/>
            <a:t>Updated Executables</a:t>
          </a:r>
        </a:p>
      </dgm:t>
    </dgm:pt>
    <dgm:pt modelId="{56BEACD9-BD33-4637-AA2C-3EC6751100D0}" type="parTrans" cxnId="{4E96C508-05A1-4AFB-A22B-11EB7F484F51}">
      <dgm:prSet/>
      <dgm:spPr/>
      <dgm:t>
        <a:bodyPr/>
        <a:lstStyle/>
        <a:p>
          <a:endParaRPr lang="en-US"/>
        </a:p>
      </dgm:t>
    </dgm:pt>
    <dgm:pt modelId="{3362B3DA-C658-44A0-8385-29B45DCBD79B}" type="sibTrans" cxnId="{4E96C508-05A1-4AFB-A22B-11EB7F484F51}">
      <dgm:prSet/>
      <dgm:spPr/>
      <dgm:t>
        <a:bodyPr/>
        <a:lstStyle/>
        <a:p>
          <a:endParaRPr lang="en-US"/>
        </a:p>
      </dgm:t>
    </dgm:pt>
    <dgm:pt modelId="{48C65ABE-39EC-4225-ACA2-285F34F99DE2}">
      <dgm:prSet/>
      <dgm:spPr/>
      <dgm:t>
        <a:bodyPr/>
        <a:lstStyle/>
        <a:p>
          <a:r>
            <a:rPr lang="en-US"/>
            <a:t>Go run printout</a:t>
          </a:r>
        </a:p>
      </dgm:t>
    </dgm:pt>
    <dgm:pt modelId="{0B34A97E-146E-48BA-A3CE-622EC8DD9213}" type="parTrans" cxnId="{02C70E7D-E7F1-4309-919E-01E8C4894D5C}">
      <dgm:prSet/>
      <dgm:spPr/>
      <dgm:t>
        <a:bodyPr/>
        <a:lstStyle/>
        <a:p>
          <a:endParaRPr lang="en-US"/>
        </a:p>
      </dgm:t>
    </dgm:pt>
    <dgm:pt modelId="{D10A3D13-EB05-488C-A285-7B8AFBBF5C63}" type="sibTrans" cxnId="{02C70E7D-E7F1-4309-919E-01E8C4894D5C}">
      <dgm:prSet/>
      <dgm:spPr/>
      <dgm:t>
        <a:bodyPr/>
        <a:lstStyle/>
        <a:p>
          <a:endParaRPr lang="en-US"/>
        </a:p>
      </dgm:t>
    </dgm:pt>
    <dgm:pt modelId="{2A3B88EC-BB1D-4F7E-8696-1BF96FE10EA8}">
      <dgm:prSet/>
      <dgm:spPr/>
      <dgm:t>
        <a:bodyPr/>
        <a:lstStyle/>
        <a:p>
          <a:r>
            <a:rPr lang="en-US"/>
            <a:t>Code defects documented</a:t>
          </a:r>
        </a:p>
      </dgm:t>
    </dgm:pt>
    <dgm:pt modelId="{3AA2EE10-269B-4FD8-A1C0-F33D395F406B}" type="parTrans" cxnId="{DAFBAA02-A7FC-4E11-8CF1-25D5114887E9}">
      <dgm:prSet/>
      <dgm:spPr/>
      <dgm:t>
        <a:bodyPr/>
        <a:lstStyle/>
        <a:p>
          <a:endParaRPr lang="en-US"/>
        </a:p>
      </dgm:t>
    </dgm:pt>
    <dgm:pt modelId="{D2CB7A33-204B-461F-BFB8-5E69506DEBBB}" type="sibTrans" cxnId="{DAFBAA02-A7FC-4E11-8CF1-25D5114887E9}">
      <dgm:prSet/>
      <dgm:spPr/>
      <dgm:t>
        <a:bodyPr/>
        <a:lstStyle/>
        <a:p>
          <a:endParaRPr lang="en-US"/>
        </a:p>
      </dgm:t>
    </dgm:pt>
    <dgm:pt modelId="{B78BFF79-6378-40A2-BCEC-4FF5640EE5DC}">
      <dgm:prSet custT="1"/>
      <dgm:spPr/>
      <dgm:t>
        <a:bodyPr/>
        <a:lstStyle/>
        <a:p>
          <a:r>
            <a:rPr lang="en-US" sz="800" b="1"/>
            <a:t>Val/Ver</a:t>
          </a:r>
        </a:p>
      </dgm:t>
    </dgm:pt>
    <dgm:pt modelId="{774D9477-C329-4700-9901-950341256FB8}" type="parTrans" cxnId="{5EED25C7-55DA-4E10-94D3-4F9FF782197A}">
      <dgm:prSet/>
      <dgm:spPr/>
      <dgm:t>
        <a:bodyPr/>
        <a:lstStyle/>
        <a:p>
          <a:endParaRPr lang="en-US"/>
        </a:p>
      </dgm:t>
    </dgm:pt>
    <dgm:pt modelId="{E27F4B6B-83DA-4390-BB0B-E1919F1A41EC}" type="sibTrans" cxnId="{5EED25C7-55DA-4E10-94D3-4F9FF782197A}">
      <dgm:prSet/>
      <dgm:spPr/>
      <dgm:t>
        <a:bodyPr/>
        <a:lstStyle/>
        <a:p>
          <a:endParaRPr lang="en-US"/>
        </a:p>
      </dgm:t>
    </dgm:pt>
    <dgm:pt modelId="{EA1A3F49-E3FB-4BD7-BF69-7C7868C3F018}">
      <dgm:prSet/>
      <dgm:spPr/>
      <dgm:t>
        <a:bodyPr/>
        <a:lstStyle/>
        <a:p>
          <a:r>
            <a:rPr lang="en-US"/>
            <a:t>TSDD Appendix F (Columns D-G)</a:t>
          </a:r>
        </a:p>
      </dgm:t>
    </dgm:pt>
    <dgm:pt modelId="{13AE468F-F050-4D8A-90B7-64A71581AA83}" type="parTrans" cxnId="{8082A4A1-41AB-4167-BB58-4B69F5593FEF}">
      <dgm:prSet/>
      <dgm:spPr/>
      <dgm:t>
        <a:bodyPr/>
        <a:lstStyle/>
        <a:p>
          <a:endParaRPr lang="en-US"/>
        </a:p>
      </dgm:t>
    </dgm:pt>
    <dgm:pt modelId="{788FAA7D-9A20-4343-A5B5-7B89AB7F7C9E}" type="sibTrans" cxnId="{8082A4A1-41AB-4167-BB58-4B69F5593FEF}">
      <dgm:prSet/>
      <dgm:spPr/>
      <dgm:t>
        <a:bodyPr/>
        <a:lstStyle/>
        <a:p>
          <a:endParaRPr lang="en-US"/>
        </a:p>
      </dgm:t>
    </dgm:pt>
    <dgm:pt modelId="{9948B5BD-4AF5-4501-B623-3D953ACB3E76}">
      <dgm:prSet/>
      <dgm:spPr/>
      <dgm:t>
        <a:bodyPr/>
        <a:lstStyle/>
        <a:p>
          <a:r>
            <a:rPr lang="en-US"/>
            <a:t>TSDD Appx F, Col. G of Sheet 1, Sheet 2</a:t>
          </a:r>
        </a:p>
      </dgm:t>
    </dgm:pt>
    <dgm:pt modelId="{26ACD1B9-5A23-4F33-8DC1-F4074A079D22}" type="parTrans" cxnId="{8C9BCC00-77C9-4468-BC3A-107CB3CE204D}">
      <dgm:prSet/>
      <dgm:spPr/>
      <dgm:t>
        <a:bodyPr/>
        <a:lstStyle/>
        <a:p>
          <a:endParaRPr lang="en-US"/>
        </a:p>
      </dgm:t>
    </dgm:pt>
    <dgm:pt modelId="{66E6792B-57F4-4561-951B-C9C4DD60E134}" type="sibTrans" cxnId="{8C9BCC00-77C9-4468-BC3A-107CB3CE204D}">
      <dgm:prSet/>
      <dgm:spPr/>
      <dgm:t>
        <a:bodyPr/>
        <a:lstStyle/>
        <a:p>
          <a:endParaRPr lang="en-US"/>
        </a:p>
      </dgm:t>
    </dgm:pt>
    <dgm:pt modelId="{2A7878F2-E8F3-4EE9-B5A4-1096942783A5}">
      <dgm:prSet/>
      <dgm:spPr/>
      <dgm:t>
        <a:bodyPr/>
        <a:lstStyle/>
        <a:p>
          <a:r>
            <a:rPr lang="en-US"/>
            <a:t>Updated Test and Repair Process</a:t>
          </a:r>
        </a:p>
      </dgm:t>
    </dgm:pt>
    <dgm:pt modelId="{490AC6D2-0F7F-4A98-83CB-0F03038214B5}" type="parTrans" cxnId="{EA464244-B6AD-400A-A775-FE7E3141BBF2}">
      <dgm:prSet/>
      <dgm:spPr/>
      <dgm:t>
        <a:bodyPr/>
        <a:lstStyle/>
        <a:p>
          <a:endParaRPr lang="en-US"/>
        </a:p>
      </dgm:t>
    </dgm:pt>
    <dgm:pt modelId="{FFC440D7-3A14-4785-94E1-4703F7319551}" type="sibTrans" cxnId="{EA464244-B6AD-400A-A775-FE7E3141BBF2}">
      <dgm:prSet/>
      <dgm:spPr/>
      <dgm:t>
        <a:bodyPr/>
        <a:lstStyle/>
        <a:p>
          <a:endParaRPr lang="en-US"/>
        </a:p>
      </dgm:t>
    </dgm:pt>
    <dgm:pt modelId="{2B015692-A8F5-43BB-A8DE-64EB0C129136}">
      <dgm:prSet/>
      <dgm:spPr/>
      <dgm:t>
        <a:bodyPr/>
        <a:lstStyle/>
        <a:p>
          <a:r>
            <a:rPr lang="en-US"/>
            <a:t>Signed CSCI form</a:t>
          </a:r>
        </a:p>
      </dgm:t>
    </dgm:pt>
    <dgm:pt modelId="{C3F8BE5A-6EA1-4C73-9B36-0662F7BFB027}" type="parTrans" cxnId="{3AFD96F6-CB89-4D8D-8220-75E6C32E8A95}">
      <dgm:prSet/>
      <dgm:spPr/>
      <dgm:t>
        <a:bodyPr/>
        <a:lstStyle/>
        <a:p>
          <a:endParaRPr lang="en-US"/>
        </a:p>
      </dgm:t>
    </dgm:pt>
    <dgm:pt modelId="{768EDE3E-D879-4D2D-B245-36236157A269}" type="sibTrans" cxnId="{3AFD96F6-CB89-4D8D-8220-75E6C32E8A95}">
      <dgm:prSet/>
      <dgm:spPr/>
      <dgm:t>
        <a:bodyPr/>
        <a:lstStyle/>
        <a:p>
          <a:endParaRPr lang="en-US"/>
        </a:p>
      </dgm:t>
    </dgm:pt>
    <dgm:pt modelId="{3DC0FD79-68EA-4972-8087-423B5428259F}">
      <dgm:prSet/>
      <dgm:spPr/>
      <dgm:t>
        <a:bodyPr/>
        <a:lstStyle/>
        <a:p>
          <a:r>
            <a:rPr lang="en-US"/>
            <a:t>SVD</a:t>
          </a:r>
        </a:p>
      </dgm:t>
    </dgm:pt>
    <dgm:pt modelId="{05FCB8D9-8384-4CA7-BEE3-A4219BE9B3F3}" type="parTrans" cxnId="{C72C70D4-7474-490A-8321-2B5F84F55D40}">
      <dgm:prSet/>
      <dgm:spPr/>
      <dgm:t>
        <a:bodyPr/>
        <a:lstStyle/>
        <a:p>
          <a:endParaRPr lang="en-US"/>
        </a:p>
      </dgm:t>
    </dgm:pt>
    <dgm:pt modelId="{6DF9D81E-6C32-41D8-9AE6-53557AAB4AD2}" type="sibTrans" cxnId="{C72C70D4-7474-490A-8321-2B5F84F55D40}">
      <dgm:prSet/>
      <dgm:spPr/>
      <dgm:t>
        <a:bodyPr/>
        <a:lstStyle/>
        <a:p>
          <a:endParaRPr lang="en-US"/>
        </a:p>
      </dgm:t>
    </dgm:pt>
    <dgm:pt modelId="{4165C2D3-62F7-4BE7-8AF9-D1A044556116}">
      <dgm:prSet/>
      <dgm:spPr/>
      <dgm:t>
        <a:bodyPr/>
        <a:lstStyle/>
        <a:p>
          <a:r>
            <a:rPr lang="en-US"/>
            <a:t>CPIN to ES</a:t>
          </a:r>
        </a:p>
      </dgm:t>
    </dgm:pt>
    <dgm:pt modelId="{4C21DC50-168B-4972-8CC4-98978CCC52C8}" type="parTrans" cxnId="{35BE9BAE-4BA5-4D80-9ADD-158B649A8F25}">
      <dgm:prSet/>
      <dgm:spPr/>
      <dgm:t>
        <a:bodyPr/>
        <a:lstStyle/>
        <a:p>
          <a:endParaRPr lang="en-US"/>
        </a:p>
      </dgm:t>
    </dgm:pt>
    <dgm:pt modelId="{831A38F5-5B19-4409-AA14-4723F369FF0A}" type="sibTrans" cxnId="{35BE9BAE-4BA5-4D80-9ADD-158B649A8F25}">
      <dgm:prSet/>
      <dgm:spPr/>
      <dgm:t>
        <a:bodyPr/>
        <a:lstStyle/>
        <a:p>
          <a:endParaRPr lang="en-US"/>
        </a:p>
      </dgm:t>
    </dgm:pt>
    <dgm:pt modelId="{D39F634F-FC25-428E-B7AC-7C7178E05829}">
      <dgm:prSet/>
      <dgm:spPr/>
      <dgm:t>
        <a:bodyPr/>
        <a:lstStyle/>
        <a:p>
          <a:r>
            <a:rPr lang="en-US"/>
            <a:t>Functional Tester on Line</a:t>
          </a:r>
        </a:p>
      </dgm:t>
    </dgm:pt>
    <dgm:pt modelId="{4CA898F7-2072-487F-B310-C348A6A79C05}" type="parTrans" cxnId="{94B6C781-7CF4-4279-8EC9-823DC7189637}">
      <dgm:prSet/>
      <dgm:spPr/>
      <dgm:t>
        <a:bodyPr/>
        <a:lstStyle/>
        <a:p>
          <a:endParaRPr lang="en-US"/>
        </a:p>
      </dgm:t>
    </dgm:pt>
    <dgm:pt modelId="{48B1AF9E-7FA9-4C12-A1F4-4B86D3B58586}" type="sibTrans" cxnId="{94B6C781-7CF4-4279-8EC9-823DC7189637}">
      <dgm:prSet/>
      <dgm:spPr/>
      <dgm:t>
        <a:bodyPr/>
        <a:lstStyle/>
        <a:p>
          <a:endParaRPr lang="en-US"/>
        </a:p>
      </dgm:t>
    </dgm:pt>
    <dgm:pt modelId="{BBCDEF54-BB56-4274-8197-4C82AB663C4B}">
      <dgm:prSet/>
      <dgm:spPr/>
      <dgm:t>
        <a:bodyPr/>
        <a:lstStyle/>
        <a:p>
          <a:r>
            <a:rPr lang="en-US"/>
            <a:t>Customer/QA Approved Process</a:t>
          </a:r>
        </a:p>
      </dgm:t>
    </dgm:pt>
    <dgm:pt modelId="{55258BE3-4DF6-4BBE-B9FF-8FBA67A4B13B}" type="parTrans" cxnId="{38DCD594-5E7F-4C12-BE0A-611F7E48A32A}">
      <dgm:prSet/>
      <dgm:spPr/>
      <dgm:t>
        <a:bodyPr/>
        <a:lstStyle/>
        <a:p>
          <a:endParaRPr lang="en-US"/>
        </a:p>
      </dgm:t>
    </dgm:pt>
    <dgm:pt modelId="{E1EBD1B9-CCC0-488C-8BCC-40B522FD421F}" type="sibTrans" cxnId="{38DCD594-5E7F-4C12-BE0A-611F7E48A32A}">
      <dgm:prSet/>
      <dgm:spPr/>
      <dgm:t>
        <a:bodyPr/>
        <a:lstStyle/>
        <a:p>
          <a:endParaRPr lang="en-US"/>
        </a:p>
      </dgm:t>
    </dgm:pt>
    <dgm:pt modelId="{9C20D700-7DC6-45CC-A949-9FFB6960929A}">
      <dgm:prSet custT="1"/>
      <dgm:spPr/>
      <dgm:t>
        <a:bodyPr/>
        <a:lstStyle/>
        <a:p>
          <a:r>
            <a:rPr lang="en-US" sz="800" b="1"/>
            <a:t>Closeout</a:t>
          </a:r>
        </a:p>
      </dgm:t>
    </dgm:pt>
    <dgm:pt modelId="{1B93384E-7824-4F89-AD23-E2F68573FEAC}" type="parTrans" cxnId="{500324FB-638E-4CDF-A72D-553F631D3079}">
      <dgm:prSet/>
      <dgm:spPr/>
      <dgm:t>
        <a:bodyPr/>
        <a:lstStyle/>
        <a:p>
          <a:endParaRPr lang="en-US"/>
        </a:p>
      </dgm:t>
    </dgm:pt>
    <dgm:pt modelId="{6D498C63-09AE-422D-8B0D-E6885D1E4CFA}" type="sibTrans" cxnId="{500324FB-638E-4CDF-A72D-553F631D3079}">
      <dgm:prSet/>
      <dgm:spPr/>
      <dgm:t>
        <a:bodyPr/>
        <a:lstStyle/>
        <a:p>
          <a:endParaRPr lang="en-US"/>
        </a:p>
      </dgm:t>
    </dgm:pt>
    <dgm:pt modelId="{751B0FB8-B7E1-41BB-A877-7B4D6AB3DEF4}">
      <dgm:prSet/>
      <dgm:spPr/>
      <dgm:t>
        <a:bodyPr/>
        <a:lstStyle/>
        <a:p>
          <a:r>
            <a:rPr lang="en-US"/>
            <a:t>Signed Customer Closeout Form</a:t>
          </a:r>
        </a:p>
      </dgm:t>
    </dgm:pt>
    <dgm:pt modelId="{E33A8C9D-272B-431D-A27D-9EF5338DBCBF}" type="parTrans" cxnId="{5835751C-A8C0-471F-9F20-683BE9DEAF7A}">
      <dgm:prSet/>
      <dgm:spPr/>
      <dgm:t>
        <a:bodyPr/>
        <a:lstStyle/>
        <a:p>
          <a:endParaRPr lang="en-US"/>
        </a:p>
      </dgm:t>
    </dgm:pt>
    <dgm:pt modelId="{06EE46B6-7750-4733-B2BA-3F48C2F3DAE9}" type="sibTrans" cxnId="{5835751C-A8C0-471F-9F20-683BE9DEAF7A}">
      <dgm:prSet/>
      <dgm:spPr/>
      <dgm:t>
        <a:bodyPr/>
        <a:lstStyle/>
        <a:p>
          <a:endParaRPr lang="en-US"/>
        </a:p>
      </dgm:t>
    </dgm:pt>
    <dgm:pt modelId="{953B7E03-2CFE-4F63-AD35-557E2B87AAD2}">
      <dgm:prSet/>
      <dgm:spPr/>
      <dgm:t>
        <a:bodyPr/>
        <a:lstStyle/>
        <a:p>
          <a:r>
            <a:rPr lang="en-US"/>
            <a:t>Lessons Learned Report</a:t>
          </a:r>
        </a:p>
      </dgm:t>
    </dgm:pt>
    <dgm:pt modelId="{5054779D-17E4-48EF-94F6-FF341602046C}" type="parTrans" cxnId="{74CDD1F6-B382-4F6B-A0E1-79B12347CC2C}">
      <dgm:prSet/>
      <dgm:spPr/>
      <dgm:t>
        <a:bodyPr/>
        <a:lstStyle/>
        <a:p>
          <a:endParaRPr lang="en-US"/>
        </a:p>
      </dgm:t>
    </dgm:pt>
    <dgm:pt modelId="{4AB977BE-FD49-4DC3-B471-BD614AF648AE}" type="sibTrans" cxnId="{74CDD1F6-B382-4F6B-A0E1-79B12347CC2C}">
      <dgm:prSet/>
      <dgm:spPr/>
      <dgm:t>
        <a:bodyPr/>
        <a:lstStyle/>
        <a:p>
          <a:endParaRPr lang="en-US"/>
        </a:p>
      </dgm:t>
    </dgm:pt>
    <dgm:pt modelId="{F3F424AA-E84B-48D5-B28F-4D7CD89BA843}">
      <dgm:prSet/>
      <dgm:spPr/>
      <dgm:t>
        <a:bodyPr/>
        <a:lstStyle/>
        <a:p>
          <a:r>
            <a:rPr lang="en-US"/>
            <a:t>Final Documents compiled</a:t>
          </a:r>
        </a:p>
      </dgm:t>
    </dgm:pt>
    <dgm:pt modelId="{203E009D-28E9-4B69-ACF0-E317ECF6948E}" type="parTrans" cxnId="{75B244C6-C59D-4F18-92F6-67A0E48ECC1E}">
      <dgm:prSet/>
      <dgm:spPr/>
      <dgm:t>
        <a:bodyPr/>
        <a:lstStyle/>
        <a:p>
          <a:endParaRPr lang="en-US"/>
        </a:p>
      </dgm:t>
    </dgm:pt>
    <dgm:pt modelId="{CE7F637E-211B-419E-AA96-2ABA891D5658}" type="sibTrans" cxnId="{75B244C6-C59D-4F18-92F6-67A0E48ECC1E}">
      <dgm:prSet/>
      <dgm:spPr/>
      <dgm:t>
        <a:bodyPr/>
        <a:lstStyle/>
        <a:p>
          <a:endParaRPr lang="en-US"/>
        </a:p>
      </dgm:t>
    </dgm:pt>
    <dgm:pt modelId="{E7B5C382-E0DA-4EC3-BDDF-E7FA1921659A}">
      <dgm:prSet/>
      <dgm:spPr/>
      <dgm:t>
        <a:bodyPr/>
        <a:lstStyle/>
        <a:p>
          <a:r>
            <a:rPr lang="en-US"/>
            <a:t>List of Drawings for PO/TO</a:t>
          </a:r>
        </a:p>
      </dgm:t>
    </dgm:pt>
    <dgm:pt modelId="{98465E31-FF89-433E-8636-6ECE2D51249D}" type="parTrans" cxnId="{37ED7A09-9E32-46B8-9D3C-397B784510D9}">
      <dgm:prSet/>
      <dgm:spPr/>
      <dgm:t>
        <a:bodyPr/>
        <a:lstStyle/>
        <a:p>
          <a:endParaRPr lang="en-US"/>
        </a:p>
      </dgm:t>
    </dgm:pt>
    <dgm:pt modelId="{C1F1CBCC-4A39-4802-AEFE-10675C2FEC8E}" type="sibTrans" cxnId="{37ED7A09-9E32-46B8-9D3C-397B784510D9}">
      <dgm:prSet/>
      <dgm:spPr/>
      <dgm:t>
        <a:bodyPr/>
        <a:lstStyle/>
        <a:p>
          <a:endParaRPr lang="en-US"/>
        </a:p>
      </dgm:t>
    </dgm:pt>
    <dgm:pt modelId="{9826D95B-92AD-4AF9-A424-04645B71C265}">
      <dgm:prSet/>
      <dgm:spPr/>
      <dgm:t>
        <a:bodyPr/>
        <a:lstStyle/>
        <a:p>
          <a:r>
            <a:rPr lang="en-US"/>
            <a:t>Detailed Test and Repair Steps</a:t>
          </a:r>
        </a:p>
      </dgm:t>
    </dgm:pt>
    <dgm:pt modelId="{10F506B5-5227-4AB5-AAC3-25FCD62937EE}" type="parTrans" cxnId="{7BDE52B9-C9CE-40C0-9541-C476EBA0875E}">
      <dgm:prSet/>
      <dgm:spPr/>
      <dgm:t>
        <a:bodyPr/>
        <a:lstStyle/>
        <a:p>
          <a:endParaRPr lang="en-US"/>
        </a:p>
      </dgm:t>
    </dgm:pt>
    <dgm:pt modelId="{CB0FAFBE-F035-4E2C-BF27-A7271619452E}" type="sibTrans" cxnId="{7BDE52B9-C9CE-40C0-9541-C476EBA0875E}">
      <dgm:prSet/>
      <dgm:spPr/>
      <dgm:t>
        <a:bodyPr/>
        <a:lstStyle/>
        <a:p>
          <a:endParaRPr lang="en-US"/>
        </a:p>
      </dgm:t>
    </dgm:pt>
    <dgm:pt modelId="{750D10F8-C59D-4120-9857-DA0A339624F5}">
      <dgm:prSet/>
      <dgm:spPr/>
      <dgm:t>
        <a:bodyPr/>
        <a:lstStyle/>
        <a:p>
          <a:r>
            <a:rPr lang="en-US"/>
            <a:t>Final List of Tools Equipment Consumables</a:t>
          </a:r>
        </a:p>
      </dgm:t>
    </dgm:pt>
    <dgm:pt modelId="{D3F2B666-F65B-4A65-A02E-32A461B019E6}" type="parTrans" cxnId="{FA578EAD-7D91-42ED-8A0B-D2AD36FADE98}">
      <dgm:prSet/>
      <dgm:spPr/>
      <dgm:t>
        <a:bodyPr/>
        <a:lstStyle/>
        <a:p>
          <a:endParaRPr lang="en-US"/>
        </a:p>
      </dgm:t>
    </dgm:pt>
    <dgm:pt modelId="{9170D1B5-FE6F-4DCB-9FC7-C556A7605DF9}" type="sibTrans" cxnId="{FA578EAD-7D91-42ED-8A0B-D2AD36FADE98}">
      <dgm:prSet/>
      <dgm:spPr/>
      <dgm:t>
        <a:bodyPr/>
        <a:lstStyle/>
        <a:p>
          <a:endParaRPr lang="en-US"/>
        </a:p>
      </dgm:t>
    </dgm:pt>
    <dgm:pt modelId="{81A04F05-5D45-4AAB-840A-843FE7278E1A}" type="pres">
      <dgm:prSet presAssocID="{9E99CFA6-FDF0-4C52-BD4F-27A1832E82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70DA3-9349-4C5E-A26C-A8F59084AAA9}" type="pres">
      <dgm:prSet presAssocID="{862ADEFC-4724-4C0B-9A54-CE482DFF81C0}" presName="composite" presStyleCnt="0"/>
      <dgm:spPr/>
    </dgm:pt>
    <dgm:pt modelId="{086B3415-F58D-4532-A911-4E9909102778}" type="pres">
      <dgm:prSet presAssocID="{862ADEFC-4724-4C0B-9A54-CE482DFF81C0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6C63-4805-4C3A-93A0-168EAF3CF781}" type="pres">
      <dgm:prSet presAssocID="{862ADEFC-4724-4C0B-9A54-CE482DFF81C0}" presName="desTx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B0FE5-AF51-4FBF-8737-D54CDBEE3457}" type="pres">
      <dgm:prSet presAssocID="{ED782D7F-F819-46BF-9770-CA37E98E1592}" presName="space" presStyleCnt="0"/>
      <dgm:spPr/>
    </dgm:pt>
    <dgm:pt modelId="{F268A853-4095-4049-B75D-3B1AF27FFC20}" type="pres">
      <dgm:prSet presAssocID="{D1DC3841-ABF0-4FE7-8F75-E095C6472187}" presName="composite" presStyleCnt="0"/>
      <dgm:spPr/>
    </dgm:pt>
    <dgm:pt modelId="{DFC5AA10-DFFA-4D1B-9896-D0AE839A4654}" type="pres">
      <dgm:prSet presAssocID="{D1DC3841-ABF0-4FE7-8F75-E095C6472187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11606-650B-420F-B955-FFCAE25CF8F5}" type="pres">
      <dgm:prSet presAssocID="{D1DC3841-ABF0-4FE7-8F75-E095C6472187}" presName="desTx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1B189-00EB-44B4-A490-BD9AAA17A81E}" type="pres">
      <dgm:prSet presAssocID="{6D394B61-7060-4565-9CD6-5B1B71DB7B92}" presName="space" presStyleCnt="0"/>
      <dgm:spPr/>
    </dgm:pt>
    <dgm:pt modelId="{DCF1B599-772D-4642-9634-18090DE3BA7B}" type="pres">
      <dgm:prSet presAssocID="{EA27CE64-1298-49B5-8D5B-A60B366E8D61}" presName="composite" presStyleCnt="0"/>
      <dgm:spPr/>
    </dgm:pt>
    <dgm:pt modelId="{CF1F56F8-5175-4B47-8CBB-DFAC2E71F0E4}" type="pres">
      <dgm:prSet presAssocID="{EA27CE64-1298-49B5-8D5B-A60B366E8D61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AC1D6-DB95-4756-BB6E-65715DC08228}" type="pres">
      <dgm:prSet presAssocID="{EA27CE64-1298-49B5-8D5B-A60B366E8D61}" presName="desTx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E41E2-AB68-478E-B4EF-B1EAD1C111F7}" type="pres">
      <dgm:prSet presAssocID="{7C44AF78-04AD-4CEE-88AD-056AB4D50E71}" presName="space" presStyleCnt="0"/>
      <dgm:spPr/>
    </dgm:pt>
    <dgm:pt modelId="{85D2BF4F-3EF2-4B52-A0DE-3AE117443EDA}" type="pres">
      <dgm:prSet presAssocID="{73F4D495-B8FE-46C1-97FB-4962C67F450C}" presName="composite" presStyleCnt="0"/>
      <dgm:spPr/>
    </dgm:pt>
    <dgm:pt modelId="{1A40EBC2-1D10-44A6-83F0-06097819D219}" type="pres">
      <dgm:prSet presAssocID="{73F4D495-B8FE-46C1-97FB-4962C67F450C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9D476-740B-41EE-A077-0B5FDF502C9F}" type="pres">
      <dgm:prSet presAssocID="{73F4D495-B8FE-46C1-97FB-4962C67F450C}" presName="desTx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C9F12-2C6B-4091-A02E-A77D5D4B41C3}" type="pres">
      <dgm:prSet presAssocID="{BBF51B11-F010-482A-89DA-AE7FC76F4018}" presName="space" presStyleCnt="0"/>
      <dgm:spPr/>
    </dgm:pt>
    <dgm:pt modelId="{63D084FF-8998-4366-BFD2-D59BA15646A8}" type="pres">
      <dgm:prSet presAssocID="{9E9F09A4-F130-4EDC-AC82-D95A7FC1D0D7}" presName="composite" presStyleCnt="0"/>
      <dgm:spPr/>
    </dgm:pt>
    <dgm:pt modelId="{A43FFBAD-6C32-4716-8C71-B4BB6A694F2A}" type="pres">
      <dgm:prSet presAssocID="{9E9F09A4-F130-4EDC-AC82-D95A7FC1D0D7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AD870-5E69-4D90-9065-012B0CAAF898}" type="pres">
      <dgm:prSet presAssocID="{9E9F09A4-F130-4EDC-AC82-D95A7FC1D0D7}" presName="desTx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4A6A1-AD29-4A18-9405-BA780169C6B3}" type="pres">
      <dgm:prSet presAssocID="{68F93455-D0F1-43DE-858F-34A1EE035F91}" presName="space" presStyleCnt="0"/>
      <dgm:spPr/>
    </dgm:pt>
    <dgm:pt modelId="{E4B375C4-2773-4008-907F-BED619D7B58A}" type="pres">
      <dgm:prSet presAssocID="{B78BFF79-6378-40A2-BCEC-4FF5640EE5DC}" presName="composite" presStyleCnt="0"/>
      <dgm:spPr/>
    </dgm:pt>
    <dgm:pt modelId="{15F4B87C-932F-48FB-8402-613B7308E25E}" type="pres">
      <dgm:prSet presAssocID="{B78BFF79-6378-40A2-BCEC-4FF5640EE5DC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079C4-9A73-41C9-ACE5-A7E5692C3A77}" type="pres">
      <dgm:prSet presAssocID="{B78BFF79-6378-40A2-BCEC-4FF5640EE5DC}" presName="desTx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180FB-613B-4F8B-9926-0C1593C8D868}" type="pres">
      <dgm:prSet presAssocID="{E27F4B6B-83DA-4390-BB0B-E1919F1A41EC}" presName="space" presStyleCnt="0"/>
      <dgm:spPr/>
    </dgm:pt>
    <dgm:pt modelId="{865FCE0F-7118-48B8-A7D9-002A23E990AC}" type="pres">
      <dgm:prSet presAssocID="{9C20D700-7DC6-45CC-A949-9FFB6960929A}" presName="composite" presStyleCnt="0"/>
      <dgm:spPr/>
    </dgm:pt>
    <dgm:pt modelId="{AF2A88F2-F17B-4A2E-B10F-120325519864}" type="pres">
      <dgm:prSet presAssocID="{9C20D700-7DC6-45CC-A949-9FFB6960929A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E1A5E-2BA0-4EFF-8156-5E347AA555AF}" type="pres">
      <dgm:prSet presAssocID="{9C20D700-7DC6-45CC-A949-9FFB6960929A}" presName="desTx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CDD1F6-B382-4F6B-A0E1-79B12347CC2C}" srcId="{9C20D700-7DC6-45CC-A949-9FFB6960929A}" destId="{953B7E03-2CFE-4F63-AD35-557E2B87AAD2}" srcOrd="1" destOrd="0" parTransId="{5054779D-17E4-48EF-94F6-FF341602046C}" sibTransId="{4AB977BE-FD49-4DC3-B471-BD614AF648AE}"/>
    <dgm:cxn modelId="{2334F492-366A-4E4D-AB13-4B3B8AD4BCF2}" srcId="{9E99CFA6-FDF0-4C52-BD4F-27A1832E82A3}" destId="{D1DC3841-ABF0-4FE7-8F75-E095C6472187}" srcOrd="1" destOrd="0" parTransId="{B4119120-D841-45C6-98C9-502D081D2FCF}" sibTransId="{6D394B61-7060-4565-9CD6-5B1B71DB7B92}"/>
    <dgm:cxn modelId="{14D1E80F-D267-4C96-9800-04D475C27529}" srcId="{862ADEFC-4724-4C0B-9A54-CE482DFF81C0}" destId="{7AA23C2C-5CD6-44AB-9956-A244FEAC8D8C}" srcOrd="4" destOrd="0" parTransId="{F7451DDA-39CE-46C5-9D8B-F3B4AE62DAE7}" sibTransId="{4A5A4D76-8A3D-48DD-920A-910123A5590E}"/>
    <dgm:cxn modelId="{EE14E841-A762-40F0-A790-FA05FF2C893D}" type="presOf" srcId="{D1DC3841-ABF0-4FE7-8F75-E095C6472187}" destId="{DFC5AA10-DFFA-4D1B-9896-D0AE839A4654}" srcOrd="0" destOrd="0" presId="urn:microsoft.com/office/officeart/2005/8/layout/hList1"/>
    <dgm:cxn modelId="{9166294E-B066-4997-BE51-DE1E061FF498}" type="presOf" srcId="{2C7DF8F8-1968-4552-A510-856CE71654DD}" destId="{CF256C63-4805-4C3A-93A0-168EAF3CF781}" srcOrd="0" destOrd="1" presId="urn:microsoft.com/office/officeart/2005/8/layout/hList1"/>
    <dgm:cxn modelId="{FE114686-F76F-4AC6-A14F-63D0A524DC90}" type="presOf" srcId="{9E9F09A4-F130-4EDC-AC82-D95A7FC1D0D7}" destId="{A43FFBAD-6C32-4716-8C71-B4BB6A694F2A}" srcOrd="0" destOrd="0" presId="urn:microsoft.com/office/officeart/2005/8/layout/hList1"/>
    <dgm:cxn modelId="{4E03AAC6-7251-4D6D-B945-C01A83B30207}" srcId="{862ADEFC-4724-4C0B-9A54-CE482DFF81C0}" destId="{2C7DF8F8-1968-4552-A510-856CE71654DD}" srcOrd="1" destOrd="0" parTransId="{C1F73E68-A8C0-4792-8F49-B5B3913E334C}" sibTransId="{CCA723C1-C126-4003-849F-BDC9BE1557F6}"/>
    <dgm:cxn modelId="{6F843C29-440B-44C1-8020-9FDC8E09B08C}" type="presOf" srcId="{2DF02FB5-921F-4133-BEDE-EF46DB322274}" destId="{BFFAC1D6-DB95-4756-BB6E-65715DC08228}" srcOrd="0" destOrd="2" presId="urn:microsoft.com/office/officeart/2005/8/layout/hList1"/>
    <dgm:cxn modelId="{971A2181-F329-450A-8D09-E9A3BE97BAF2}" srcId="{9E99CFA6-FDF0-4C52-BD4F-27A1832E82A3}" destId="{862ADEFC-4724-4C0B-9A54-CE482DFF81C0}" srcOrd="0" destOrd="0" parTransId="{D43FC6F1-8798-46C6-9D20-97E047DD0A77}" sibTransId="{ED782D7F-F819-46BF-9770-CA37E98E1592}"/>
    <dgm:cxn modelId="{12565162-634D-4125-B9FB-B79916832E6C}" srcId="{D1DC3841-ABF0-4FE7-8F75-E095C6472187}" destId="{47CC7294-01D3-4BC5-8598-F37F65CA6355}" srcOrd="0" destOrd="0" parTransId="{DE8EDA55-9DCA-4E93-A2A1-ACFB1351EE10}" sibTransId="{349742C0-A580-4BEB-82D7-4E06417CCC75}"/>
    <dgm:cxn modelId="{B69B30F3-7880-4D13-8C22-D58BC25AA6EF}" type="presOf" srcId="{82DBE062-8339-42C4-B699-E36D5F676505}" destId="{BFFAC1D6-DB95-4756-BB6E-65715DC08228}" srcOrd="0" destOrd="0" presId="urn:microsoft.com/office/officeart/2005/8/layout/hList1"/>
    <dgm:cxn modelId="{EA7A1711-70B6-4CAA-A50F-6AD5E973ABEB}" type="presOf" srcId="{F3F424AA-E84B-48D5-B28F-4D7CD89BA843}" destId="{061E1A5E-2BA0-4EFF-8156-5E347AA555AF}" srcOrd="0" destOrd="2" presId="urn:microsoft.com/office/officeart/2005/8/layout/hList1"/>
    <dgm:cxn modelId="{35BE9BAE-4BA5-4D80-9ADD-158B649A8F25}" srcId="{B78BFF79-6378-40A2-BCEC-4FF5640EE5DC}" destId="{4165C2D3-62F7-4BE7-8AF9-D1A044556116}" srcOrd="4" destOrd="0" parTransId="{4C21DC50-168B-4972-8CC4-98978CCC52C8}" sibTransId="{831A38F5-5B19-4409-AA14-4723F369FF0A}"/>
    <dgm:cxn modelId="{51EBCCEB-44F7-42DE-A356-C94ABA4C9B5F}" srcId="{862ADEFC-4724-4C0B-9A54-CE482DFF81C0}" destId="{A8B27188-5712-47F4-A01F-BFA21EF3AF4A}" srcOrd="3" destOrd="0" parTransId="{3A355320-6FF0-4405-AAFF-F2DD8B531BD5}" sibTransId="{5C5BD3C2-08AF-4F85-BE62-54BBE543FDD2}"/>
    <dgm:cxn modelId="{8A7826BC-6AB4-4910-9446-3CAEAFF7394B}" type="presOf" srcId="{BBCDEF54-BB56-4274-8197-4C82AB663C4B}" destId="{0A6079C4-9A73-41C9-ACE5-A7E5692C3A77}" srcOrd="0" destOrd="6" presId="urn:microsoft.com/office/officeart/2005/8/layout/hList1"/>
    <dgm:cxn modelId="{CBE5C0C8-B73B-415A-8712-536EAE777E4C}" type="presOf" srcId="{7AA23C2C-5CD6-44AB-9956-A244FEAC8D8C}" destId="{CF256C63-4805-4C3A-93A0-168EAF3CF781}" srcOrd="0" destOrd="4" presId="urn:microsoft.com/office/officeart/2005/8/layout/hList1"/>
    <dgm:cxn modelId="{2C0D7F4D-A25C-41F3-9174-682A97E4B259}" srcId="{73F4D495-B8FE-46C1-97FB-4962C67F450C}" destId="{11037DF3-01DF-45AD-BB3A-7304C7BFC05F}" srcOrd="2" destOrd="0" parTransId="{3C82C34F-15EE-4866-BB5A-42F746B84F6D}" sibTransId="{1E2E7454-BEDF-4A31-98F0-F4CC7B5AAA3A}"/>
    <dgm:cxn modelId="{6F5E78AA-7813-4D33-B856-39B4250FE350}" type="presOf" srcId="{2B015692-A8F5-43BB-A8DE-64EB0C129136}" destId="{0A6079C4-9A73-41C9-ACE5-A7E5692C3A77}" srcOrd="0" destOrd="2" presId="urn:microsoft.com/office/officeart/2005/8/layout/hList1"/>
    <dgm:cxn modelId="{9221BF87-2AB7-47C6-9F2C-BFC77D4EDCF9}" type="presOf" srcId="{C64D14F5-006F-4766-B522-20210D575575}" destId="{86E11606-650B-420F-B955-FFCAE25CF8F5}" srcOrd="0" destOrd="2" presId="urn:microsoft.com/office/officeart/2005/8/layout/hList1"/>
    <dgm:cxn modelId="{7BDE52B9-C9CE-40C0-9541-C476EBA0875E}" srcId="{73F4D495-B8FE-46C1-97FB-4962C67F450C}" destId="{9826D95B-92AD-4AF9-A424-04645B71C265}" srcOrd="5" destOrd="0" parTransId="{10F506B5-5227-4AB5-AAC3-25FCD62937EE}" sibTransId="{CB0FAFBE-F035-4E2C-BF27-A7271619452E}"/>
    <dgm:cxn modelId="{50A5BB76-765E-4547-BD91-00846BBD9D58}" srcId="{EA27CE64-1298-49B5-8D5B-A60B366E8D61}" destId="{82DBE062-8339-42C4-B699-E36D5F676505}" srcOrd="0" destOrd="0" parTransId="{DC9BA9BF-1BB0-445E-AF89-AA9A01D2BB7D}" sibTransId="{2E259B6A-E2BA-424F-87B2-EEFAF3971C3F}"/>
    <dgm:cxn modelId="{43EA36D9-C72F-450A-BE68-AA7241B86A6C}" type="presOf" srcId="{751B0FB8-B7E1-41BB-A877-7B4D6AB3DEF4}" destId="{061E1A5E-2BA0-4EFF-8156-5E347AA555AF}" srcOrd="0" destOrd="0" presId="urn:microsoft.com/office/officeart/2005/8/layout/hList1"/>
    <dgm:cxn modelId="{7608AA80-722B-456E-A81D-CA7535A8EB89}" type="presOf" srcId="{B78BFF79-6378-40A2-BCEC-4FF5640EE5DC}" destId="{15F4B87C-932F-48FB-8402-613B7308E25E}" srcOrd="0" destOrd="0" presId="urn:microsoft.com/office/officeart/2005/8/layout/hList1"/>
    <dgm:cxn modelId="{3C7476BC-3410-4538-9672-E5AA7C45CBB5}" type="presOf" srcId="{3D87C1E9-4036-422D-9618-42675AA4367E}" destId="{BFFAC1D6-DB95-4756-BB6E-65715DC08228}" srcOrd="0" destOrd="5" presId="urn:microsoft.com/office/officeart/2005/8/layout/hList1"/>
    <dgm:cxn modelId="{57C478BC-8F49-46FB-A805-27B0DA10320C}" type="presOf" srcId="{EA1A3F49-E3FB-4BD7-BF69-7C7868C3F018}" destId="{A05AD870-5E69-4D90-9065-012B0CAAF898}" srcOrd="0" destOrd="4" presId="urn:microsoft.com/office/officeart/2005/8/layout/hList1"/>
    <dgm:cxn modelId="{E7793F5C-B02F-4342-83DA-AF7834C038DD}" type="presOf" srcId="{A8B27188-5712-47F4-A01F-BFA21EF3AF4A}" destId="{CF256C63-4805-4C3A-93A0-168EAF3CF781}" srcOrd="0" destOrd="3" presId="urn:microsoft.com/office/officeart/2005/8/layout/hList1"/>
    <dgm:cxn modelId="{ABD46964-5E4D-479D-8C06-087ED5B068DD}" type="presOf" srcId="{FEFB5478-61DA-4738-BADD-FB247CB2B034}" destId="{BFFAC1D6-DB95-4756-BB6E-65715DC08228}" srcOrd="0" destOrd="4" presId="urn:microsoft.com/office/officeart/2005/8/layout/hList1"/>
    <dgm:cxn modelId="{A4A83A64-9BE5-4D03-B28F-1BD16429C6A5}" type="presOf" srcId="{9C20D700-7DC6-45CC-A949-9FFB6960929A}" destId="{AF2A88F2-F17B-4A2E-B10F-120325519864}" srcOrd="0" destOrd="0" presId="urn:microsoft.com/office/officeart/2005/8/layout/hList1"/>
    <dgm:cxn modelId="{FE881729-2D49-4AC1-A869-31CB368180A5}" type="presOf" srcId="{9B667EA9-F6AF-4111-8549-4FA5D338C80A}" destId="{BFFAC1D6-DB95-4756-BB6E-65715DC08228}" srcOrd="0" destOrd="3" presId="urn:microsoft.com/office/officeart/2005/8/layout/hList1"/>
    <dgm:cxn modelId="{BE2F4D8B-0F9C-46E9-AE5A-50754FC5DC63}" srcId="{9E99CFA6-FDF0-4C52-BD4F-27A1832E82A3}" destId="{EA27CE64-1298-49B5-8D5B-A60B366E8D61}" srcOrd="2" destOrd="0" parTransId="{2AC2B418-40C9-4215-82A4-E16C8DD78B15}" sibTransId="{7C44AF78-04AD-4CEE-88AD-056AB4D50E71}"/>
    <dgm:cxn modelId="{C74BE49F-1AF7-4FE3-B5E4-EE44298885BB}" srcId="{D1DC3841-ABF0-4FE7-8F75-E095C6472187}" destId="{C64D14F5-006F-4766-B522-20210D575575}" srcOrd="2" destOrd="0" parTransId="{0B110F2D-15B3-4EBB-A1B0-CF9997B9A672}" sibTransId="{58A7B23F-DCA4-4CAE-A9C9-0692811518CE}"/>
    <dgm:cxn modelId="{24764B5C-318A-4B25-A92C-E4D13745C39E}" srcId="{73F4D495-B8FE-46C1-97FB-4962C67F450C}" destId="{D8407FFD-E208-475B-A979-6EE91CB7BEB8}" srcOrd="3" destOrd="0" parTransId="{322BD0D7-4387-407E-926D-023BE9287F39}" sibTransId="{54F2ED36-035A-4DB9-90F7-9DCF467EECB5}"/>
    <dgm:cxn modelId="{AADD7D12-C1B9-4405-A3AA-E063DE9A9079}" type="presOf" srcId="{11037DF3-01DF-45AD-BB3A-7304C7BFC05F}" destId="{C7D9D476-740B-41EE-A077-0B5FDF502C9F}" srcOrd="0" destOrd="2" presId="urn:microsoft.com/office/officeart/2005/8/layout/hList1"/>
    <dgm:cxn modelId="{D24D49EC-BA50-4E30-8B23-183494872430}" type="presOf" srcId="{641D7023-C5CB-414B-BC20-DD4EA75834D8}" destId="{C7D9D476-740B-41EE-A077-0B5FDF502C9F}" srcOrd="0" destOrd="0" presId="urn:microsoft.com/office/officeart/2005/8/layout/hList1"/>
    <dgm:cxn modelId="{49F5E8C6-6E31-4363-AE0F-A188242EE748}" type="presOf" srcId="{862ADEFC-4724-4C0B-9A54-CE482DFF81C0}" destId="{086B3415-F58D-4532-A911-4E9909102778}" srcOrd="0" destOrd="0" presId="urn:microsoft.com/office/officeart/2005/8/layout/hList1"/>
    <dgm:cxn modelId="{1E0BAC90-FE83-4E09-B0B6-C454CBBFDB92}" type="presOf" srcId="{D39F634F-FC25-428E-B7AC-7C7178E05829}" destId="{0A6079C4-9A73-41C9-ACE5-A7E5692C3A77}" srcOrd="0" destOrd="5" presId="urn:microsoft.com/office/officeart/2005/8/layout/hList1"/>
    <dgm:cxn modelId="{467617E7-57CA-43B2-AE9E-E0A6EA45A878}" srcId="{862ADEFC-4724-4C0B-9A54-CE482DFF81C0}" destId="{52E09C81-9B43-4B1F-9C6B-2A39BB11A057}" srcOrd="2" destOrd="0" parTransId="{03E10F13-B00C-4D1D-BF8E-5EF20425611E}" sibTransId="{805076EE-FDBB-499E-A001-492E468F4A4F}"/>
    <dgm:cxn modelId="{F637D258-58D6-47FE-AA93-247BF9311AFF}" type="presOf" srcId="{B09C3A61-996C-4A7E-B473-001C3247A732}" destId="{C7D9D476-740B-41EE-A077-0B5FDF502C9F}" srcOrd="0" destOrd="1" presId="urn:microsoft.com/office/officeart/2005/8/layout/hList1"/>
    <dgm:cxn modelId="{94B6C781-7CF4-4279-8EC9-823DC7189637}" srcId="{B78BFF79-6378-40A2-BCEC-4FF5640EE5DC}" destId="{D39F634F-FC25-428E-B7AC-7C7178E05829}" srcOrd="5" destOrd="0" parTransId="{4CA898F7-2072-487F-B310-C348A6A79C05}" sibTransId="{48B1AF9E-7FA9-4C12-A1F4-4B86D3B58586}"/>
    <dgm:cxn modelId="{E7A85E5F-14ED-44F7-A8B1-2046474EB7B6}" srcId="{9E99CFA6-FDF0-4C52-BD4F-27A1832E82A3}" destId="{73F4D495-B8FE-46C1-97FB-4962C67F450C}" srcOrd="3" destOrd="0" parTransId="{03F987B5-C065-4858-85DB-3F2E437BA8B0}" sibTransId="{BBF51B11-F010-482A-89DA-AE7FC76F4018}"/>
    <dgm:cxn modelId="{55DA8E62-493C-436A-BFC6-E808229135E0}" type="presOf" srcId="{7B50BC79-0A5F-4F52-B576-D7194B3DCCFD}" destId="{CF256C63-4805-4C3A-93A0-168EAF3CF781}" srcOrd="0" destOrd="0" presId="urn:microsoft.com/office/officeart/2005/8/layout/hList1"/>
    <dgm:cxn modelId="{20537002-978F-452C-9991-A67336B3C960}" srcId="{9E9F09A4-F130-4EDC-AC82-D95A7FC1D0D7}" destId="{27EDD210-0B45-4742-A738-73BC9129B511}" srcOrd="0" destOrd="0" parTransId="{CFAC253E-B786-4646-964D-7C74764918A4}" sibTransId="{8523743D-C03F-4105-BC6C-FCD78D543F3A}"/>
    <dgm:cxn modelId="{C24803FB-D0D8-4C38-89B8-F9AD34147070}" type="presOf" srcId="{750D10F8-C59D-4120-9857-DA0A339624F5}" destId="{C7D9D476-740B-41EE-A077-0B5FDF502C9F}" srcOrd="0" destOrd="6" presId="urn:microsoft.com/office/officeart/2005/8/layout/hList1"/>
    <dgm:cxn modelId="{4E96C508-05A1-4AFB-A22B-11EB7F484F51}" srcId="{9E9F09A4-F130-4EDC-AC82-D95A7FC1D0D7}" destId="{1A7968C2-21B9-4773-AE9D-591E0BA45D0C}" srcOrd="1" destOrd="0" parTransId="{56BEACD9-BD33-4637-AA2C-3EC6751100D0}" sibTransId="{3362B3DA-C658-44A0-8385-29B45DCBD79B}"/>
    <dgm:cxn modelId="{37ED7A09-9E32-46B8-9D3C-397B784510D9}" srcId="{73F4D495-B8FE-46C1-97FB-4962C67F450C}" destId="{E7B5C382-E0DA-4EC3-BDDF-E7FA1921659A}" srcOrd="4" destOrd="0" parTransId="{98465E31-FF89-433E-8636-6ECE2D51249D}" sibTransId="{C1F1CBCC-4A39-4802-AEFE-10675C2FEC8E}"/>
    <dgm:cxn modelId="{363534F0-FA64-4C52-83D9-391E6E364EE0}" type="presOf" srcId="{2A3B88EC-BB1D-4F7E-8696-1BF96FE10EA8}" destId="{A05AD870-5E69-4D90-9065-012B0CAAF898}" srcOrd="0" destOrd="3" presId="urn:microsoft.com/office/officeart/2005/8/layout/hList1"/>
    <dgm:cxn modelId="{F28D394B-1857-4B67-B288-F3A6E8DE62C6}" srcId="{D1DC3841-ABF0-4FE7-8F75-E095C6472187}" destId="{ECF72EF1-CA17-438B-8B8E-B566B0810A3A}" srcOrd="3" destOrd="0" parTransId="{747CCF53-2607-4E5E-B57B-463713936222}" sibTransId="{36F8C749-12AF-440C-AD9A-A40CD4316C3A}"/>
    <dgm:cxn modelId="{9994292E-6E12-4148-B876-47F6855036B9}" type="presOf" srcId="{9826D95B-92AD-4AF9-A424-04645B71C265}" destId="{C7D9D476-740B-41EE-A077-0B5FDF502C9F}" srcOrd="0" destOrd="5" presId="urn:microsoft.com/office/officeart/2005/8/layout/hList1"/>
    <dgm:cxn modelId="{A1C8C7F6-8AE3-4C01-AC0B-17D02EAA7914}" type="presOf" srcId="{C0CCB1AF-35E2-4E74-B642-0EDA1551CF21}" destId="{BFFAC1D6-DB95-4756-BB6E-65715DC08228}" srcOrd="0" destOrd="1" presId="urn:microsoft.com/office/officeart/2005/8/layout/hList1"/>
    <dgm:cxn modelId="{5E0ED1C9-CA27-420A-9257-B1F76469B570}" type="presOf" srcId="{73F4D495-B8FE-46C1-97FB-4962C67F450C}" destId="{1A40EBC2-1D10-44A6-83F0-06097819D219}" srcOrd="0" destOrd="0" presId="urn:microsoft.com/office/officeart/2005/8/layout/hList1"/>
    <dgm:cxn modelId="{BBB14CCC-213B-41D1-8F33-44B4FDB1AD50}" type="presOf" srcId="{2A7878F2-E8F3-4EE9-B5A4-1096942783A5}" destId="{0A6079C4-9A73-41C9-ACE5-A7E5692C3A77}" srcOrd="0" destOrd="1" presId="urn:microsoft.com/office/officeart/2005/8/layout/hList1"/>
    <dgm:cxn modelId="{8C9BCC00-77C9-4468-BC3A-107CB3CE204D}" srcId="{B78BFF79-6378-40A2-BCEC-4FF5640EE5DC}" destId="{9948B5BD-4AF5-4501-B623-3D953ACB3E76}" srcOrd="0" destOrd="0" parTransId="{26ACD1B9-5A23-4F33-8DC1-F4074A079D22}" sibTransId="{66E6792B-57F4-4561-951B-C9C4DD60E134}"/>
    <dgm:cxn modelId="{E0982B1B-58C1-4D7D-B135-88018328BA51}" type="presOf" srcId="{ECF72EF1-CA17-438B-8B8E-B566B0810A3A}" destId="{86E11606-650B-420F-B955-FFCAE25CF8F5}" srcOrd="0" destOrd="3" presId="urn:microsoft.com/office/officeart/2005/8/layout/hList1"/>
    <dgm:cxn modelId="{C72C70D4-7474-490A-8321-2B5F84F55D40}" srcId="{B78BFF79-6378-40A2-BCEC-4FF5640EE5DC}" destId="{3DC0FD79-68EA-4972-8087-423B5428259F}" srcOrd="3" destOrd="0" parTransId="{05FCB8D9-8384-4CA7-BEE3-A4219BE9B3F3}" sibTransId="{6DF9D81E-6C32-41D8-9AE6-53557AAB4AD2}"/>
    <dgm:cxn modelId="{59A01220-0B0D-4249-B2F0-122EB68A8877}" type="presOf" srcId="{1A7968C2-21B9-4773-AE9D-591E0BA45D0C}" destId="{A05AD870-5E69-4D90-9065-012B0CAAF898}" srcOrd="0" destOrd="1" presId="urn:microsoft.com/office/officeart/2005/8/layout/hList1"/>
    <dgm:cxn modelId="{5835751C-A8C0-471F-9F20-683BE9DEAF7A}" srcId="{9C20D700-7DC6-45CC-A949-9FFB6960929A}" destId="{751B0FB8-B7E1-41BB-A877-7B4D6AB3DEF4}" srcOrd="0" destOrd="0" parTransId="{E33A8C9D-272B-431D-A27D-9EF5338DBCBF}" sibTransId="{06EE46B6-7750-4733-B2BA-3F48C2F3DAE9}"/>
    <dgm:cxn modelId="{C1BC62EF-53F2-4968-8852-1DAEF4FD4D5D}" srcId="{EA27CE64-1298-49B5-8D5B-A60B366E8D61}" destId="{9B667EA9-F6AF-4111-8549-4FA5D338C80A}" srcOrd="3" destOrd="0" parTransId="{875B702F-B1D5-4D3E-BDAB-E2D52403C74B}" sibTransId="{CBD50FC7-377B-4F26-8733-391348A7C826}"/>
    <dgm:cxn modelId="{8CF788A5-146C-4CF5-93C2-0DB5F131C85F}" type="presOf" srcId="{E7B5C382-E0DA-4EC3-BDDF-E7FA1921659A}" destId="{C7D9D476-740B-41EE-A077-0B5FDF502C9F}" srcOrd="0" destOrd="4" presId="urn:microsoft.com/office/officeart/2005/8/layout/hList1"/>
    <dgm:cxn modelId="{A28ECE20-2227-493A-8DD1-04FE6CE2CACC}" type="presOf" srcId="{953B7E03-2CFE-4F63-AD35-557E2B87AAD2}" destId="{061E1A5E-2BA0-4EFF-8156-5E347AA555AF}" srcOrd="0" destOrd="1" presId="urn:microsoft.com/office/officeart/2005/8/layout/hList1"/>
    <dgm:cxn modelId="{75B244C6-C59D-4F18-92F6-67A0E48ECC1E}" srcId="{9C20D700-7DC6-45CC-A949-9FFB6960929A}" destId="{F3F424AA-E84B-48D5-B28F-4D7CD89BA843}" srcOrd="2" destOrd="0" parTransId="{203E009D-28E9-4B69-ACF0-E317ECF6948E}" sibTransId="{CE7F637E-211B-419E-AA96-2ABA891D5658}"/>
    <dgm:cxn modelId="{E5B11BA3-1E5B-4E63-86C9-66BB716E9DAB}" type="presOf" srcId="{47CC7294-01D3-4BC5-8598-F37F65CA6355}" destId="{86E11606-650B-420F-B955-FFCAE25CF8F5}" srcOrd="0" destOrd="0" presId="urn:microsoft.com/office/officeart/2005/8/layout/hList1"/>
    <dgm:cxn modelId="{753393A2-3BF6-4641-92F0-5C719895E5CB}" type="presOf" srcId="{48C65ABE-39EC-4225-ACA2-285F34F99DE2}" destId="{A05AD870-5E69-4D90-9065-012B0CAAF898}" srcOrd="0" destOrd="2" presId="urn:microsoft.com/office/officeart/2005/8/layout/hList1"/>
    <dgm:cxn modelId="{EA464244-B6AD-400A-A775-FE7E3141BBF2}" srcId="{B78BFF79-6378-40A2-BCEC-4FF5640EE5DC}" destId="{2A7878F2-E8F3-4EE9-B5A4-1096942783A5}" srcOrd="1" destOrd="0" parTransId="{490AC6D2-0F7F-4A98-83CB-0F03038214B5}" sibTransId="{FFC440D7-3A14-4785-94E1-4703F7319551}"/>
    <dgm:cxn modelId="{8CA04297-60DD-41EF-ACD5-B497190D5962}" type="presOf" srcId="{4165C2D3-62F7-4BE7-8AF9-D1A044556116}" destId="{0A6079C4-9A73-41C9-ACE5-A7E5692C3A77}" srcOrd="0" destOrd="4" presId="urn:microsoft.com/office/officeart/2005/8/layout/hList1"/>
    <dgm:cxn modelId="{FA578EAD-7D91-42ED-8A0B-D2AD36FADE98}" srcId="{73F4D495-B8FE-46C1-97FB-4962C67F450C}" destId="{750D10F8-C59D-4120-9857-DA0A339624F5}" srcOrd="6" destOrd="0" parTransId="{D3F2B666-F65B-4A65-A02E-32A461B019E6}" sibTransId="{9170D1B5-FE6F-4DCB-9FC7-C556A7605DF9}"/>
    <dgm:cxn modelId="{DAFBAA02-A7FC-4E11-8CF1-25D5114887E9}" srcId="{9E9F09A4-F130-4EDC-AC82-D95A7FC1D0D7}" destId="{2A3B88EC-BB1D-4F7E-8696-1BF96FE10EA8}" srcOrd="3" destOrd="0" parTransId="{3AA2EE10-269B-4FD8-A1C0-F33D395F406B}" sibTransId="{D2CB7A33-204B-461F-BFB8-5E69506DEBBB}"/>
    <dgm:cxn modelId="{FF4B4933-C867-4E28-A4FC-F6BBDD2FFE1A}" srcId="{73F4D495-B8FE-46C1-97FB-4962C67F450C}" destId="{B09C3A61-996C-4A7E-B473-001C3247A732}" srcOrd="1" destOrd="0" parTransId="{0F87764F-8CC0-4366-B01A-8F298B45EC9B}" sibTransId="{58A99D4D-82A0-4543-ABF7-FCD27796AD03}"/>
    <dgm:cxn modelId="{A1F2FF2E-B482-4AF9-8D05-0742A2011B2A}" type="presOf" srcId="{9E99CFA6-FDF0-4C52-BD4F-27A1832E82A3}" destId="{81A04F05-5D45-4AAB-840A-843FE7278E1A}" srcOrd="0" destOrd="0" presId="urn:microsoft.com/office/officeart/2005/8/layout/hList1"/>
    <dgm:cxn modelId="{0EBAEB3B-4E94-4CDD-BEF7-98BAED34298C}" type="presOf" srcId="{52E09C81-9B43-4B1F-9C6B-2A39BB11A057}" destId="{CF256C63-4805-4C3A-93A0-168EAF3CF781}" srcOrd="0" destOrd="2" presId="urn:microsoft.com/office/officeart/2005/8/layout/hList1"/>
    <dgm:cxn modelId="{BD295F2B-2A0E-43C8-8822-AB57E51957D3}" type="presOf" srcId="{816A0907-D06F-4B8C-A151-8A660FC4E1F0}" destId="{86E11606-650B-420F-B955-FFCAE25CF8F5}" srcOrd="0" destOrd="1" presId="urn:microsoft.com/office/officeart/2005/8/layout/hList1"/>
    <dgm:cxn modelId="{A924A971-CA89-4FE8-8492-AFD17CCC7A78}" srcId="{9E99CFA6-FDF0-4C52-BD4F-27A1832E82A3}" destId="{9E9F09A4-F130-4EDC-AC82-D95A7FC1D0D7}" srcOrd="4" destOrd="0" parTransId="{1B8F1C73-EBC7-464A-8F9D-26C538540A53}" sibTransId="{68F93455-D0F1-43DE-858F-34A1EE035F91}"/>
    <dgm:cxn modelId="{7E004F5C-424F-4943-B014-AEB568612433}" type="presOf" srcId="{27EDD210-0B45-4742-A738-73BC9129B511}" destId="{A05AD870-5E69-4D90-9065-012B0CAAF898}" srcOrd="0" destOrd="0" presId="urn:microsoft.com/office/officeart/2005/8/layout/hList1"/>
    <dgm:cxn modelId="{1E29EE9A-B5B4-4328-B51F-9D298C9E6104}" type="presOf" srcId="{EA27CE64-1298-49B5-8D5B-A60B366E8D61}" destId="{CF1F56F8-5175-4B47-8CBB-DFAC2E71F0E4}" srcOrd="0" destOrd="0" presId="urn:microsoft.com/office/officeart/2005/8/layout/hList1"/>
    <dgm:cxn modelId="{8DCA99F8-5A1C-4B7B-BD9A-E46B52101B78}" srcId="{D1DC3841-ABF0-4FE7-8F75-E095C6472187}" destId="{816A0907-D06F-4B8C-A151-8A660FC4E1F0}" srcOrd="1" destOrd="0" parTransId="{6CE0E255-34E7-4F40-8BD3-A14E15C975E7}" sibTransId="{0D79733A-6C8E-4BC0-B92B-BB07009B3035}"/>
    <dgm:cxn modelId="{063A3D29-7306-45DF-B16D-430D4EB9AC95}" srcId="{862ADEFC-4724-4C0B-9A54-CE482DFF81C0}" destId="{7B50BC79-0A5F-4F52-B576-D7194B3DCCFD}" srcOrd="0" destOrd="0" parTransId="{3F930507-86F1-44BD-88C6-2F10863BB20B}" sibTransId="{6AA96798-8826-4B75-90B4-A9BCD6182F87}"/>
    <dgm:cxn modelId="{60F79CE9-5D24-4AB2-A4FF-042DD4DB77FC}" type="presOf" srcId="{D8407FFD-E208-475B-A979-6EE91CB7BEB8}" destId="{C7D9D476-740B-41EE-A077-0B5FDF502C9F}" srcOrd="0" destOrd="3" presId="urn:microsoft.com/office/officeart/2005/8/layout/hList1"/>
    <dgm:cxn modelId="{EC6297C5-B2AD-415C-A909-65BAEE86EA6A}" srcId="{73F4D495-B8FE-46C1-97FB-4962C67F450C}" destId="{641D7023-C5CB-414B-BC20-DD4EA75834D8}" srcOrd="0" destOrd="0" parTransId="{873D36CF-B19C-49E6-BBE8-8840DBA7378C}" sibTransId="{1880DB71-9BC2-43B9-ABD1-267908688F3F}"/>
    <dgm:cxn modelId="{87AD62F9-E3C9-4E62-A914-2E760177D50F}" srcId="{EA27CE64-1298-49B5-8D5B-A60B366E8D61}" destId="{FEFB5478-61DA-4738-BADD-FB247CB2B034}" srcOrd="4" destOrd="0" parTransId="{9504FCAB-0FE9-4DCE-9B90-7C597CD4123D}" sibTransId="{93770C7C-1201-485C-8A37-617E674097D0}"/>
    <dgm:cxn modelId="{8082A4A1-41AB-4167-BB58-4B69F5593FEF}" srcId="{9E9F09A4-F130-4EDC-AC82-D95A7FC1D0D7}" destId="{EA1A3F49-E3FB-4BD7-BF69-7C7868C3F018}" srcOrd="4" destOrd="0" parTransId="{13AE468F-F050-4D8A-90B7-64A71581AA83}" sibTransId="{788FAA7D-9A20-4343-A5B5-7B89AB7F7C9E}"/>
    <dgm:cxn modelId="{EC7BFED7-B726-4C37-A6B7-70B213B0485F}" srcId="{EA27CE64-1298-49B5-8D5B-A60B366E8D61}" destId="{2DF02FB5-921F-4133-BEDE-EF46DB322274}" srcOrd="2" destOrd="0" parTransId="{22C296AC-06FD-4B89-8BAA-DA12A413520E}" sibTransId="{F1D6A00C-A88D-420E-9D9A-3296E54566F4}"/>
    <dgm:cxn modelId="{38DCD594-5E7F-4C12-BE0A-611F7E48A32A}" srcId="{B78BFF79-6378-40A2-BCEC-4FF5640EE5DC}" destId="{BBCDEF54-BB56-4274-8197-4C82AB663C4B}" srcOrd="6" destOrd="0" parTransId="{55258BE3-4DF6-4BBE-B9FF-8FBA67A4B13B}" sibTransId="{E1EBD1B9-CCC0-488C-8BCC-40B522FD421F}"/>
    <dgm:cxn modelId="{F3AF31EB-391C-4251-9AEB-6D1C80B4C548}" type="presOf" srcId="{3DC0FD79-68EA-4972-8087-423B5428259F}" destId="{0A6079C4-9A73-41C9-ACE5-A7E5692C3A77}" srcOrd="0" destOrd="3" presId="urn:microsoft.com/office/officeart/2005/8/layout/hList1"/>
    <dgm:cxn modelId="{5EED25C7-55DA-4E10-94D3-4F9FF782197A}" srcId="{9E99CFA6-FDF0-4C52-BD4F-27A1832E82A3}" destId="{B78BFF79-6378-40A2-BCEC-4FF5640EE5DC}" srcOrd="5" destOrd="0" parTransId="{774D9477-C329-4700-9901-950341256FB8}" sibTransId="{E27F4B6B-83DA-4390-BB0B-E1919F1A41EC}"/>
    <dgm:cxn modelId="{6EEB7385-6412-4468-8247-72174B8168B4}" type="presOf" srcId="{9948B5BD-4AF5-4501-B623-3D953ACB3E76}" destId="{0A6079C4-9A73-41C9-ACE5-A7E5692C3A77}" srcOrd="0" destOrd="0" presId="urn:microsoft.com/office/officeart/2005/8/layout/hList1"/>
    <dgm:cxn modelId="{9BF7A795-A912-4302-A8CC-040682D4D888}" srcId="{EA27CE64-1298-49B5-8D5B-A60B366E8D61}" destId="{C0CCB1AF-35E2-4E74-B642-0EDA1551CF21}" srcOrd="1" destOrd="0" parTransId="{9AB2977E-CF1B-4E93-8115-FB6E434EF116}" sibTransId="{E0AAE7BA-B83C-4242-8AB8-5BA641C0AEEE}"/>
    <dgm:cxn modelId="{3AFD96F6-CB89-4D8D-8220-75E6C32E8A95}" srcId="{B78BFF79-6378-40A2-BCEC-4FF5640EE5DC}" destId="{2B015692-A8F5-43BB-A8DE-64EB0C129136}" srcOrd="2" destOrd="0" parTransId="{C3F8BE5A-6EA1-4C73-9B36-0662F7BFB027}" sibTransId="{768EDE3E-D879-4D2D-B245-36236157A269}"/>
    <dgm:cxn modelId="{CA9BF7B8-7E8D-4336-9CF2-BFDF99B7CBCC}" srcId="{EA27CE64-1298-49B5-8D5B-A60B366E8D61}" destId="{3D87C1E9-4036-422D-9618-42675AA4367E}" srcOrd="5" destOrd="0" parTransId="{9AA01FB0-F2D8-49B5-B639-161427B5816C}" sibTransId="{0C5E6115-89E0-44FE-96DD-228DBB6C6E51}"/>
    <dgm:cxn modelId="{02C70E7D-E7F1-4309-919E-01E8C4894D5C}" srcId="{9E9F09A4-F130-4EDC-AC82-D95A7FC1D0D7}" destId="{48C65ABE-39EC-4225-ACA2-285F34F99DE2}" srcOrd="2" destOrd="0" parTransId="{0B34A97E-146E-48BA-A3CE-622EC8DD9213}" sibTransId="{D10A3D13-EB05-488C-A285-7B8AFBBF5C63}"/>
    <dgm:cxn modelId="{500324FB-638E-4CDF-A72D-553F631D3079}" srcId="{9E99CFA6-FDF0-4C52-BD4F-27A1832E82A3}" destId="{9C20D700-7DC6-45CC-A949-9FFB6960929A}" srcOrd="6" destOrd="0" parTransId="{1B93384E-7824-4F89-AD23-E2F68573FEAC}" sibTransId="{6D498C63-09AE-422D-8B0D-E6885D1E4CFA}"/>
    <dgm:cxn modelId="{56E23B91-8A86-456B-B7CF-86C1CF181027}" type="presParOf" srcId="{81A04F05-5D45-4AAB-840A-843FE7278E1A}" destId="{9F370DA3-9349-4C5E-A26C-A8F59084AAA9}" srcOrd="0" destOrd="0" presId="urn:microsoft.com/office/officeart/2005/8/layout/hList1"/>
    <dgm:cxn modelId="{7B2858F8-ABF4-405C-B300-94E7769B3DE9}" type="presParOf" srcId="{9F370DA3-9349-4C5E-A26C-A8F59084AAA9}" destId="{086B3415-F58D-4532-A911-4E9909102778}" srcOrd="0" destOrd="0" presId="urn:microsoft.com/office/officeart/2005/8/layout/hList1"/>
    <dgm:cxn modelId="{3ACAB48C-9C84-462D-AE3C-676A8135D755}" type="presParOf" srcId="{9F370DA3-9349-4C5E-A26C-A8F59084AAA9}" destId="{CF256C63-4805-4C3A-93A0-168EAF3CF781}" srcOrd="1" destOrd="0" presId="urn:microsoft.com/office/officeart/2005/8/layout/hList1"/>
    <dgm:cxn modelId="{6B1DF09D-09BF-4EAC-B003-5B68DC91B64F}" type="presParOf" srcId="{81A04F05-5D45-4AAB-840A-843FE7278E1A}" destId="{E69B0FE5-AF51-4FBF-8737-D54CDBEE3457}" srcOrd="1" destOrd="0" presId="urn:microsoft.com/office/officeart/2005/8/layout/hList1"/>
    <dgm:cxn modelId="{E924090F-DBD5-4349-8B59-36627CE6FA18}" type="presParOf" srcId="{81A04F05-5D45-4AAB-840A-843FE7278E1A}" destId="{F268A853-4095-4049-B75D-3B1AF27FFC20}" srcOrd="2" destOrd="0" presId="urn:microsoft.com/office/officeart/2005/8/layout/hList1"/>
    <dgm:cxn modelId="{5299BB7C-55DB-4863-8D06-CFCD7D50CA3A}" type="presParOf" srcId="{F268A853-4095-4049-B75D-3B1AF27FFC20}" destId="{DFC5AA10-DFFA-4D1B-9896-D0AE839A4654}" srcOrd="0" destOrd="0" presId="urn:microsoft.com/office/officeart/2005/8/layout/hList1"/>
    <dgm:cxn modelId="{7D4F12C8-5635-4E68-A89C-5C9DF1BE521B}" type="presParOf" srcId="{F268A853-4095-4049-B75D-3B1AF27FFC20}" destId="{86E11606-650B-420F-B955-FFCAE25CF8F5}" srcOrd="1" destOrd="0" presId="urn:microsoft.com/office/officeart/2005/8/layout/hList1"/>
    <dgm:cxn modelId="{7A16707C-9D1A-409A-B090-815C4E4F2045}" type="presParOf" srcId="{81A04F05-5D45-4AAB-840A-843FE7278E1A}" destId="{6C81B189-00EB-44B4-A490-BD9AAA17A81E}" srcOrd="3" destOrd="0" presId="urn:microsoft.com/office/officeart/2005/8/layout/hList1"/>
    <dgm:cxn modelId="{C16273E2-73E0-49C8-9FFF-41BF0C02E726}" type="presParOf" srcId="{81A04F05-5D45-4AAB-840A-843FE7278E1A}" destId="{DCF1B599-772D-4642-9634-18090DE3BA7B}" srcOrd="4" destOrd="0" presId="urn:microsoft.com/office/officeart/2005/8/layout/hList1"/>
    <dgm:cxn modelId="{CBE0D83E-7B55-456F-B16A-BCB31A3C3015}" type="presParOf" srcId="{DCF1B599-772D-4642-9634-18090DE3BA7B}" destId="{CF1F56F8-5175-4B47-8CBB-DFAC2E71F0E4}" srcOrd="0" destOrd="0" presId="urn:microsoft.com/office/officeart/2005/8/layout/hList1"/>
    <dgm:cxn modelId="{0E42B967-AA38-4D79-8A00-4455B7565F42}" type="presParOf" srcId="{DCF1B599-772D-4642-9634-18090DE3BA7B}" destId="{BFFAC1D6-DB95-4756-BB6E-65715DC08228}" srcOrd="1" destOrd="0" presId="urn:microsoft.com/office/officeart/2005/8/layout/hList1"/>
    <dgm:cxn modelId="{91D1C9DE-282C-46CA-A786-7D3C1B739188}" type="presParOf" srcId="{81A04F05-5D45-4AAB-840A-843FE7278E1A}" destId="{D53E41E2-AB68-478E-B4EF-B1EAD1C111F7}" srcOrd="5" destOrd="0" presId="urn:microsoft.com/office/officeart/2005/8/layout/hList1"/>
    <dgm:cxn modelId="{2A65577F-3472-41C2-9189-DB0940D4B0EB}" type="presParOf" srcId="{81A04F05-5D45-4AAB-840A-843FE7278E1A}" destId="{85D2BF4F-3EF2-4B52-A0DE-3AE117443EDA}" srcOrd="6" destOrd="0" presId="urn:microsoft.com/office/officeart/2005/8/layout/hList1"/>
    <dgm:cxn modelId="{BEC4F8B8-028B-4CB9-8141-98D67E0770CF}" type="presParOf" srcId="{85D2BF4F-3EF2-4B52-A0DE-3AE117443EDA}" destId="{1A40EBC2-1D10-44A6-83F0-06097819D219}" srcOrd="0" destOrd="0" presId="urn:microsoft.com/office/officeart/2005/8/layout/hList1"/>
    <dgm:cxn modelId="{7A55F9AC-A178-409F-B991-32AF693E91BA}" type="presParOf" srcId="{85D2BF4F-3EF2-4B52-A0DE-3AE117443EDA}" destId="{C7D9D476-740B-41EE-A077-0B5FDF502C9F}" srcOrd="1" destOrd="0" presId="urn:microsoft.com/office/officeart/2005/8/layout/hList1"/>
    <dgm:cxn modelId="{A3B91E46-E16E-4DB3-B7FC-F9122B26BB7C}" type="presParOf" srcId="{81A04F05-5D45-4AAB-840A-843FE7278E1A}" destId="{1A3C9F12-2C6B-4091-A02E-A77D5D4B41C3}" srcOrd="7" destOrd="0" presId="urn:microsoft.com/office/officeart/2005/8/layout/hList1"/>
    <dgm:cxn modelId="{13E260E8-0040-42EE-8E8B-FD025B9457D6}" type="presParOf" srcId="{81A04F05-5D45-4AAB-840A-843FE7278E1A}" destId="{63D084FF-8998-4366-BFD2-D59BA15646A8}" srcOrd="8" destOrd="0" presId="urn:microsoft.com/office/officeart/2005/8/layout/hList1"/>
    <dgm:cxn modelId="{996384CD-13CC-475D-88D7-263555674ADB}" type="presParOf" srcId="{63D084FF-8998-4366-BFD2-D59BA15646A8}" destId="{A43FFBAD-6C32-4716-8C71-B4BB6A694F2A}" srcOrd="0" destOrd="0" presId="urn:microsoft.com/office/officeart/2005/8/layout/hList1"/>
    <dgm:cxn modelId="{2EB76CAD-EFEF-42C4-8322-787B2EBCADAE}" type="presParOf" srcId="{63D084FF-8998-4366-BFD2-D59BA15646A8}" destId="{A05AD870-5E69-4D90-9065-012B0CAAF898}" srcOrd="1" destOrd="0" presId="urn:microsoft.com/office/officeart/2005/8/layout/hList1"/>
    <dgm:cxn modelId="{AA5DCBDE-AA22-4474-98FA-7FCAD2E28D0E}" type="presParOf" srcId="{81A04F05-5D45-4AAB-840A-843FE7278E1A}" destId="{02F4A6A1-AD29-4A18-9405-BA780169C6B3}" srcOrd="9" destOrd="0" presId="urn:microsoft.com/office/officeart/2005/8/layout/hList1"/>
    <dgm:cxn modelId="{46AB2A65-82AB-42E5-A9A6-E067D82B1859}" type="presParOf" srcId="{81A04F05-5D45-4AAB-840A-843FE7278E1A}" destId="{E4B375C4-2773-4008-907F-BED619D7B58A}" srcOrd="10" destOrd="0" presId="urn:microsoft.com/office/officeart/2005/8/layout/hList1"/>
    <dgm:cxn modelId="{96A79075-923D-4336-8EB4-5E1B812975BA}" type="presParOf" srcId="{E4B375C4-2773-4008-907F-BED619D7B58A}" destId="{15F4B87C-932F-48FB-8402-613B7308E25E}" srcOrd="0" destOrd="0" presId="urn:microsoft.com/office/officeart/2005/8/layout/hList1"/>
    <dgm:cxn modelId="{D52FE45E-8230-4D00-96CB-F42FF2A63C71}" type="presParOf" srcId="{E4B375C4-2773-4008-907F-BED619D7B58A}" destId="{0A6079C4-9A73-41C9-ACE5-A7E5692C3A77}" srcOrd="1" destOrd="0" presId="urn:microsoft.com/office/officeart/2005/8/layout/hList1"/>
    <dgm:cxn modelId="{E6A972F3-EC5D-4513-849A-6949E44C4F28}" type="presParOf" srcId="{81A04F05-5D45-4AAB-840A-843FE7278E1A}" destId="{47F180FB-613B-4F8B-9926-0C1593C8D868}" srcOrd="11" destOrd="0" presId="urn:microsoft.com/office/officeart/2005/8/layout/hList1"/>
    <dgm:cxn modelId="{22DDFA0C-C524-4523-B472-1B0A5689F465}" type="presParOf" srcId="{81A04F05-5D45-4AAB-840A-843FE7278E1A}" destId="{865FCE0F-7118-48B8-A7D9-002A23E990AC}" srcOrd="12" destOrd="0" presId="urn:microsoft.com/office/officeart/2005/8/layout/hList1"/>
    <dgm:cxn modelId="{BA8A2DB5-8C09-454E-87BA-9DFD86398AD3}" type="presParOf" srcId="{865FCE0F-7118-48B8-A7D9-002A23E990AC}" destId="{AF2A88F2-F17B-4A2E-B10F-120325519864}" srcOrd="0" destOrd="0" presId="urn:microsoft.com/office/officeart/2005/8/layout/hList1"/>
    <dgm:cxn modelId="{CD321976-F16F-424A-99A5-2AB92A14B0CD}" type="presParOf" srcId="{865FCE0F-7118-48B8-A7D9-002A23E990AC}" destId="{061E1A5E-2BA0-4EFF-8156-5E347AA555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68CE00-B4A3-4B4B-8E7F-A7AB95FD39F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32D90E2-7355-4F2D-93F7-0858DAA8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72E33D-3D04-42CD-8B6F-99467C3BCE30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479800-BF6D-43C3-9BFF-ABA74F62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E4DB32-669D-4813-87C3-959166F460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211138"/>
            <a:ext cx="3724275" cy="2792412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944" y="3482979"/>
            <a:ext cx="5975598" cy="5102855"/>
          </a:xfrm>
          <a:noFill/>
          <a:ln/>
        </p:spPr>
        <p:txBody>
          <a:bodyPr/>
          <a:lstStyle/>
          <a:p>
            <a:pPr>
              <a:spcAft>
                <a:spcPct val="70000"/>
              </a:spcAft>
              <a:buFont typeface="Comic Sans MS" pitchFamily="66" charset="0"/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7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22" indent="-284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9743" indent="-2269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5323" indent="-2269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0902" indent="-2269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069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5236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403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569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AD3243-1967-4849-A1FC-63D9ED3FC60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3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FCF0-4E84-4325-990A-4A816178C4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07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FCF0-4E84-4325-990A-4A816178C4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0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22" indent="-284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9743" indent="-2269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5323" indent="-2269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0902" indent="-2269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069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5236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403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569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FCC7C1-BC23-46D0-A753-81F00475F62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0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22" indent="-284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9743" indent="-2269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5323" indent="-2269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0902" indent="-2269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069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5236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403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569" indent="-2269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996AEC-9629-4355-878A-AD1EABA7040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6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7E2EE-BE95-400D-80DE-4BD0A97CF65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955955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1" rIns="92943" bIns="4647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8491C8-D36B-41E9-8549-F32EC778BAB5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70" y="4410392"/>
            <a:ext cx="5124864" cy="417734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8016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FCF0-4E84-4325-990A-4A816178C4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0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599" y="6422571"/>
            <a:ext cx="555171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19317-28C4-4AFC-8E39-D1E9EC786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BFC37-FFB2-44A5-87CD-EF875E4B3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6675"/>
            <a:ext cx="2217737" cy="6397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838" y="66675"/>
            <a:ext cx="6502400" cy="6397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5CDCC-B51B-48BA-B3C1-D3057496C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2EA9-1864-4626-95D6-4830C3A772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ED962-13FE-472C-B9B4-B9644C815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838" y="1200150"/>
            <a:ext cx="4359275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00150"/>
            <a:ext cx="4360862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3F3F-23D9-4DD2-A659-BDB8F477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A3F46-8606-4B10-82AF-774805F8E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FD4B-A375-46B1-9FE7-A523A5C46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23F1-DEC4-4452-BEF3-8D843C81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BCCF-9870-44AA-A05A-FDAC4E494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B67D8-07E0-497C-9B02-AD222FDA9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6050" y="80963"/>
            <a:ext cx="8747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947738" y="66675"/>
            <a:ext cx="7205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8" y="1200150"/>
            <a:ext cx="887253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8C2C74F-1527-4961-AC77-A912EAB7C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28"/>
          <p:cNvGrpSpPr>
            <a:grpSpLocks/>
          </p:cNvGrpSpPr>
          <p:nvPr/>
        </p:nvGrpSpPr>
        <p:grpSpPr bwMode="auto">
          <a:xfrm>
            <a:off x="0" y="900113"/>
            <a:ext cx="9175750" cy="292100"/>
            <a:chOff x="0" y="494"/>
            <a:chExt cx="5780" cy="184"/>
          </a:xfrm>
        </p:grpSpPr>
        <p:sp>
          <p:nvSpPr>
            <p:cNvPr id="5149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520" cy="0"/>
            </a:xfrm>
            <a:prstGeom prst="line">
              <a:avLst/>
            </a:prstGeom>
            <a:noFill/>
            <a:ln w="635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30"/>
            <p:cNvGrpSpPr>
              <a:grpSpLocks/>
            </p:cNvGrpSpPr>
            <p:nvPr userDrawn="1"/>
          </p:nvGrpSpPr>
          <p:grpSpPr bwMode="auto">
            <a:xfrm>
              <a:off x="5480" y="494"/>
              <a:ext cx="300" cy="184"/>
              <a:chOff x="5480" y="494"/>
              <a:chExt cx="300" cy="184"/>
            </a:xfrm>
          </p:grpSpPr>
          <p:pic>
            <p:nvPicPr>
              <p:cNvPr id="1034" name="Picture 31"/>
              <p:cNvPicPr>
                <a:picLocks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80" y="494"/>
                <a:ext cx="300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auto">
              <a:xfrm>
                <a:off x="5492" y="550"/>
                <a:ext cx="48" cy="48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031" name="Picture 2" descr="C:\Users\mwepel\AppData\Local\Microsoft\Windows\Temporary Internet Files\Content.Outlook\AWGWJ6SD\image001 (2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76200"/>
            <a:ext cx="860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2314575" y="6413500"/>
            <a:ext cx="449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Integrity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Service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Excellence</a:t>
            </a:r>
          </a:p>
        </p:txBody>
      </p:sp>
      <p:sp>
        <p:nvSpPr>
          <p:cNvPr id="2053" name="Line 25"/>
          <p:cNvSpPr>
            <a:spLocks noChangeShapeType="1"/>
          </p:cNvSpPr>
          <p:nvPr/>
        </p:nvSpPr>
        <p:spPr bwMode="auto">
          <a:xfrm>
            <a:off x="381000" y="6388100"/>
            <a:ext cx="838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2886"/>
            <a:ext cx="4470217" cy="44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62160" y="1863436"/>
            <a:ext cx="4568825" cy="2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AFSC Reverse Engineering</a:t>
            </a:r>
          </a:p>
          <a:p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4876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Edward Ayer</a:t>
            </a:r>
          </a:p>
          <a:p>
            <a:r>
              <a:rPr lang="en-US" dirty="0" smtClean="0"/>
              <a:t>Technical Director</a:t>
            </a:r>
          </a:p>
          <a:p>
            <a:r>
              <a:rPr lang="en-US" dirty="0" smtClean="0"/>
              <a:t>AFSC/EN</a:t>
            </a:r>
          </a:p>
          <a:p>
            <a:r>
              <a:rPr lang="en-US" dirty="0" smtClean="0"/>
              <a:t>DSN 336-3528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14575" y="392668"/>
            <a:ext cx="458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A: Approved for Public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79318"/>
              </p:ext>
            </p:extLst>
          </p:nvPr>
        </p:nvGraphicFramePr>
        <p:xfrm>
          <a:off x="1352370" y="1219200"/>
          <a:ext cx="7258230" cy="409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11"/>
                <a:gridCol w="1544700"/>
                <a:gridCol w="2893987"/>
                <a:gridCol w="1256232"/>
              </a:tblGrid>
              <a:tr h="5647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ALC</a:t>
                      </a:r>
                      <a:endParaRPr lang="en-US" sz="16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 Materials</a:t>
                      </a:r>
                      <a:endParaRPr lang="en-US" sz="16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Uses</a:t>
                      </a:r>
                      <a:endParaRPr lang="en-US" sz="16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Equipment</a:t>
                      </a:r>
                      <a:endParaRPr lang="en-US" sz="1600" dirty="0"/>
                    </a:p>
                  </a:txBody>
                  <a:tcPr marL="83127" marR="83127" marT="40341" marB="40341"/>
                </a:tc>
              </a:tr>
              <a:tr h="8337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Warner Robins AFB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Extruded ABS, PLA, </a:t>
                      </a:r>
                      <a:r>
                        <a:rPr lang="en-US" sz="1200" dirty="0" err="1" smtClean="0"/>
                        <a:t>Ultem</a:t>
                      </a:r>
                      <a:r>
                        <a:rPr lang="en-US" sz="1200" dirty="0" smtClean="0"/>
                        <a:t>, Nylon, Powder bed Gypsum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Fixtures, tooling, adapters, spacers,</a:t>
                      </a:r>
                      <a:r>
                        <a:rPr lang="en-US" sz="1200" baseline="0" dirty="0" smtClean="0"/>
                        <a:t> guides, machine covers, sheet metal forming, fit checks for CNC code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Stratasys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3D Systems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</a:tr>
              <a:tr h="148246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Hill AFB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Extruded ABS, PLA, </a:t>
                      </a:r>
                      <a:r>
                        <a:rPr lang="en-US" sz="1200" dirty="0" err="1" smtClean="0"/>
                        <a:t>Ultem</a:t>
                      </a:r>
                      <a:r>
                        <a:rPr lang="en-US" sz="1200" dirty="0" smtClean="0"/>
                        <a:t>, Nylon,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Powder bed Gypsum</a:t>
                      </a:r>
                    </a:p>
                    <a:p>
                      <a:endParaRPr lang="en-US" sz="16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Functional prototypes, fit checks, molds, jigs, fixtures, plugs, shop equipment,</a:t>
                      </a:r>
                      <a:r>
                        <a:rPr lang="en-US" sz="1200" baseline="0" dirty="0" smtClean="0"/>
                        <a:t> special tools, educational &amp; concept models, blast masking, conforming anodes, tubing, minor industrial ducting, scan to CAD to print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Stratasys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3D Systems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</a:tr>
              <a:tr h="12185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Tinker AFB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Extruded ABS, PLA, </a:t>
                      </a:r>
                      <a:r>
                        <a:rPr lang="en-US" sz="1200" dirty="0" err="1" smtClean="0"/>
                        <a:t>Ultem</a:t>
                      </a:r>
                      <a:r>
                        <a:rPr lang="en-US" sz="1200" dirty="0" smtClean="0"/>
                        <a:t>, Nylon,</a:t>
                      </a:r>
                    </a:p>
                    <a:p>
                      <a:r>
                        <a:rPr lang="en-US" sz="1200" dirty="0" smtClean="0"/>
                        <a:t>Powder bed Gypsum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Fixtures, forming blocks, tooling, interface cable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backshells</a:t>
                      </a:r>
                      <a:r>
                        <a:rPr lang="en-US" sz="1200" baseline="0" dirty="0" smtClean="0"/>
                        <a:t>, gaskets, fit &amp; form, prototyping, couplings, spacers, guides, blast masking, paint masking, plating masking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Stratasys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3D Systems</a:t>
                      </a:r>
                      <a:endParaRPr lang="en-US" sz="1200" dirty="0"/>
                    </a:p>
                  </a:txBody>
                  <a:tcPr marL="83127" marR="83127" marT="40341" marB="40341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9591" y="5438545"/>
            <a:ext cx="6650182" cy="1190855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dirty="0" smtClean="0"/>
              <a:t>Similar  Additive Manufacturing equipment exists at the different ALCs with similar capabilities</a:t>
            </a:r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dirty="0" smtClean="0"/>
              <a:t>ALCs working to purchase additional industrial type printing machines for the near future.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352370" y="123966"/>
            <a:ext cx="6402041" cy="790621"/>
          </a:xfrm>
          <a:prstGeom prst="rect">
            <a:avLst/>
          </a:prstGeom>
        </p:spPr>
        <p:txBody>
          <a:bodyPr lIns="82058" tIns="41029" rIns="82058" bIns="4102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b="1" i="1" dirty="0">
                <a:latin typeface="Arial" charset="0"/>
                <a:cs typeface="Arial" charset="0"/>
              </a:rPr>
              <a:t>Additive Technologies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66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37088"/>
              </p:ext>
            </p:extLst>
          </p:nvPr>
        </p:nvGraphicFramePr>
        <p:xfrm>
          <a:off x="1371600" y="3940606"/>
          <a:ext cx="6010275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00"/>
                <a:gridCol w="1764030"/>
                <a:gridCol w="1290955"/>
                <a:gridCol w="1253490"/>
              </a:tblGrid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Organization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Software Tools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3-D Measurement Systems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Dedicated P.E.s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402 EMXG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Solid Works, AutoDesk Inventor, AutoCAD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Full Time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402 CMXG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PCDMIS, </a:t>
                      </a:r>
                      <a:r>
                        <a:rPr lang="en-US" sz="1100" dirty="0" err="1">
                          <a:effectLst/>
                        </a:rPr>
                        <a:t>Geomagic</a:t>
                      </a:r>
                      <a:r>
                        <a:rPr lang="en-US" sz="1100" dirty="0">
                          <a:effectLst/>
                        </a:rPr>
                        <a:t>, NX,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CMM, Optical Comparator,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Full Time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402 SMXG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Solid Works, </a:t>
                      </a:r>
                      <a:r>
                        <a:rPr lang="en-US" sz="1100" dirty="0" err="1" smtClean="0">
                          <a:effectLst/>
                        </a:rPr>
                        <a:t>AutoDesk</a:t>
                      </a:r>
                      <a:r>
                        <a:rPr lang="en-US" sz="1100" baseline="0" dirty="0" smtClean="0">
                          <a:effectLst/>
                        </a:rPr>
                        <a:t> Inventor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Development, Not R.E.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Full Time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402 MXSG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AutoCAD, AutoDesk Inventor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CMM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 Part Time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43743" y="200073"/>
            <a:ext cx="62301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/>
              <a:t>Reverse Engineering  Across AFSC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97040"/>
              </p:ext>
            </p:extLst>
          </p:nvPr>
        </p:nvGraphicFramePr>
        <p:xfrm>
          <a:off x="1371600" y="2960910"/>
          <a:ext cx="6010275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00"/>
                <a:gridCol w="1764030"/>
                <a:gridCol w="1290955"/>
                <a:gridCol w="1253490"/>
              </a:tblGrid>
              <a:tr h="519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Organization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Software Tools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3-D Measurement Systems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Dedicated P.E.s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</a:rPr>
                        <a:t>  </a:t>
                      </a:r>
                      <a:r>
                        <a:rPr lang="en-US" sz="1100" dirty="0" smtClean="0">
                          <a:effectLst/>
                        </a:rPr>
                        <a:t>76</a:t>
                      </a:r>
                      <a:r>
                        <a:rPr lang="en-US" sz="1100" baseline="30000" dirty="0" smtClean="0">
                          <a:effectLst/>
                        </a:rPr>
                        <a:t>th</a:t>
                      </a:r>
                      <a:r>
                        <a:rPr lang="en-US" sz="1100" dirty="0" smtClean="0">
                          <a:effectLst/>
                        </a:rPr>
                        <a:t>CMXG</a:t>
                      </a:r>
                      <a:r>
                        <a:rPr lang="en-US" sz="1100" dirty="0">
                          <a:effectLst/>
                        </a:rPr>
                        <a:t>	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Metrolog, AutoDesk Inventor, Rapid Form, Solid Works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Leica Laser Scanner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Full Time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SMXG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Autodesk Inventor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Project Dependent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33505"/>
              </p:ext>
            </p:extLst>
          </p:nvPr>
        </p:nvGraphicFramePr>
        <p:xfrm>
          <a:off x="1371600" y="1393376"/>
          <a:ext cx="6010275" cy="212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00"/>
                <a:gridCol w="1764030"/>
                <a:gridCol w="1290955"/>
                <a:gridCol w="1253490"/>
              </a:tblGrid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Organization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Software Tools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3-D Measurement Systems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Dedicated P.E.s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309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MXSG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Solid Works, Verisurf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CMM, Optical Comparators, Laser Scanners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Full Time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309</a:t>
                      </a:r>
                      <a:r>
                        <a:rPr lang="en-US" sz="1100" baseline="30000" dirty="0">
                          <a:effectLst/>
                        </a:rPr>
                        <a:t>th</a:t>
                      </a:r>
                      <a:r>
                        <a:rPr lang="en-US" sz="1100" dirty="0">
                          <a:effectLst/>
                        </a:rPr>
                        <a:t> CMXG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Solid Works, Polyworks, NX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Laser Tracker, Laser Scanner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Part Time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309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SMXG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AutoDesk Inventor, AutoCAD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Development, Not R.E.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Full Time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311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057275"/>
            <a:ext cx="9144000" cy="0"/>
          </a:xfrm>
          <a:prstGeom prst="line">
            <a:avLst/>
          </a:prstGeom>
          <a:ln w="38100">
            <a:solidFill>
              <a:srgbClr val="355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28488" y="179298"/>
            <a:ext cx="668702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/>
              <a:t>AM Printing Capabilities Across AFSC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69308"/>
              </p:ext>
            </p:extLst>
          </p:nvPr>
        </p:nvGraphicFramePr>
        <p:xfrm>
          <a:off x="1566862" y="2924537"/>
          <a:ext cx="6010275" cy="1485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00"/>
                <a:gridCol w="1764030"/>
                <a:gridCol w="1290955"/>
                <a:gridCol w="1253490"/>
              </a:tblGrid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Organization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Envelope(in) 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Material Type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ctr"/>
                          <a:tab pos="1564640" algn="r"/>
                        </a:tabLst>
                      </a:pPr>
                      <a:r>
                        <a:rPr lang="en-US" sz="1100">
                          <a:effectLst/>
                        </a:rPr>
                        <a:t>	76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CMXG	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3DSystems Projet 860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20x15x9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VisiJet PXL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PMXG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Stratasys Dimension Elite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8x8x12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ABS Plastic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SMXG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iDeator12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12x12x12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ABS &amp; PLA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SMXG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Makergear M2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8x10x8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ABS &amp; PLA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848 SCMG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Stratasys  Dimension SST 768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8x8x12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ABS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7445"/>
              </p:ext>
            </p:extLst>
          </p:nvPr>
        </p:nvGraphicFramePr>
        <p:xfrm>
          <a:off x="1566862" y="1371600"/>
          <a:ext cx="6010275" cy="1454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00"/>
                <a:gridCol w="1764030"/>
                <a:gridCol w="1290955"/>
                <a:gridCol w="1253490"/>
              </a:tblGrid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Organization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Model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Envelope(in) 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Material Type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516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SMXG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Stratasys uPrint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8x6x6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ABS Plastic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516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SMXG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Stratasys Mojo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5x5x5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ABS Plastic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309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CMXG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3DSystems Projet XXX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Plastic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309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MXSG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Stratasys Fortus 900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36x24x36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ABS ,Ultem,DR-100,ABS-ESD,PC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67044"/>
              </p:ext>
            </p:extLst>
          </p:nvPr>
        </p:nvGraphicFramePr>
        <p:xfrm>
          <a:off x="1566862" y="4550220"/>
          <a:ext cx="6010275" cy="2182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00"/>
                <a:gridCol w="1764030"/>
                <a:gridCol w="1290955"/>
                <a:gridCol w="1253490"/>
              </a:tblGrid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Organization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Envelope(in) 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Material Type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402 CMXG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Stratasys Fortus 400 mc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14x10x10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ABS ,Ultem,DR-100,ABS-ESD,PC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402 CMXG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Stratasys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Fortus</a:t>
                      </a:r>
                      <a:r>
                        <a:rPr lang="en-US" sz="1100" dirty="0">
                          <a:effectLst/>
                        </a:rPr>
                        <a:t> 900 mc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FY-16 Programming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36x24x36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ABS ,Ultem,DR-100,ABS-ESD,PC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402 MXSG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MakerBot Replicator 2X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11x6x6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ABS Plastic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402 MXSG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Stratasys Fortus 380 mc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16x14x16</a:t>
                      </a:r>
                      <a:endParaRPr lang="en-US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ABS-M30, PC-ABS, PC, Nylon 12</a:t>
                      </a:r>
                      <a:endParaRPr lang="en-US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3458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Rapid Manufacturing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7175" cy="5410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Rapid Manufacturing Strategy Examples</a:t>
            </a:r>
          </a:p>
          <a:p>
            <a:pPr marL="0" indent="0"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727200"/>
            <a:ext cx="3797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200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714751"/>
            <a:ext cx="4038600" cy="3816407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Thermoform Mold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F-15 Glare Shield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SPO engineer design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Printed model -</a:t>
            </a:r>
            <a:r>
              <a:rPr lang="en-US" sz="1400" b="1" dirty="0" err="1">
                <a:solidFill>
                  <a:srgbClr val="000000"/>
                </a:solidFill>
              </a:rPr>
              <a:t>handworked</a:t>
            </a:r>
            <a:r>
              <a:rPr lang="en-US" sz="1400" b="1" dirty="0">
                <a:solidFill>
                  <a:srgbClr val="000000"/>
                </a:solidFill>
              </a:rPr>
              <a:t> first mold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Laser Scanned finished mold into 3D model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Printed Mold- 2 pieces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Mold now produces finished </a:t>
            </a:r>
            <a:r>
              <a:rPr lang="en-US" sz="1400" b="1" dirty="0" smtClean="0">
                <a:solidFill>
                  <a:srgbClr val="000000"/>
                </a:solidFill>
              </a:rPr>
              <a:t>part 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Savings</a:t>
            </a:r>
            <a:endParaRPr lang="en-US" sz="1400" b="1" dirty="0">
              <a:solidFill>
                <a:srgbClr val="000000"/>
              </a:solidFill>
            </a:endParaRPr>
          </a:p>
          <a:p>
            <a:pPr marL="742884" lvl="1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3D vs Material and Man hours</a:t>
            </a:r>
          </a:p>
          <a:p>
            <a:pPr marL="742884" lvl="1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$10K cost avoided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4125" y="3714751"/>
            <a:ext cx="3581400" cy="2462190"/>
          </a:xfrm>
          <a:prstGeom prst="rect">
            <a:avLst/>
          </a:prstGeom>
          <a:noFill/>
        </p:spPr>
        <p:txBody>
          <a:bodyPr lIns="91418" tIns="45709" rIns="91418" bIns="4570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F-15 Sill Plate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Difficulties with MFG from drawing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Created model from drawing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Form fit part to F-15</a:t>
            </a:r>
          </a:p>
          <a:p>
            <a:pPr marL="285684" indent="-2856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Corrected CAD model before production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Savings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Material </a:t>
            </a:r>
            <a:r>
              <a:rPr lang="en-US" sz="1400" b="1" dirty="0">
                <a:solidFill>
                  <a:srgbClr val="000000"/>
                </a:solidFill>
              </a:rPr>
              <a:t>and Production time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</a:rPr>
              <a:t>$5.5K cost avoided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839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Reverse Engineering Samples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6114"/>
            <a:ext cx="6019800" cy="5486400"/>
          </a:xfrm>
        </p:spPr>
        <p:txBody>
          <a:bodyPr/>
          <a:lstStyle/>
          <a:p>
            <a:r>
              <a:rPr lang="en-US" altLang="en-US" dirty="0" smtClean="0"/>
              <a:t>Materials</a:t>
            </a:r>
          </a:p>
          <a:p>
            <a:pPr lvl="1"/>
            <a:r>
              <a:rPr lang="en-US" altLang="en-US" sz="2000" dirty="0"/>
              <a:t>Plastics, </a:t>
            </a:r>
            <a:r>
              <a:rPr lang="en-US" altLang="en-US" sz="2000" dirty="0" err="1"/>
              <a:t>Polyform</a:t>
            </a:r>
            <a:r>
              <a:rPr lang="en-US" altLang="en-US" sz="2000" dirty="0"/>
              <a:t>, composites, </a:t>
            </a:r>
            <a:r>
              <a:rPr lang="en-US" altLang="en-US" sz="2000" dirty="0" err="1"/>
              <a:t>lexan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polycarbonite</a:t>
            </a:r>
            <a:endParaRPr lang="en-US" altLang="en-US" sz="2000" dirty="0"/>
          </a:p>
          <a:p>
            <a:pPr lvl="2"/>
            <a:r>
              <a:rPr lang="en-US" altLang="en-US" sz="2000" dirty="0" smtClean="0"/>
              <a:t>Molds, F-15 glare shields, Bulkhead repairs</a:t>
            </a:r>
          </a:p>
          <a:p>
            <a:r>
              <a:rPr lang="en-US" altLang="en-US" dirty="0" smtClean="0"/>
              <a:t>Process</a:t>
            </a:r>
          </a:p>
          <a:p>
            <a:pPr lvl="1"/>
            <a:r>
              <a:rPr lang="en-US" altLang="en-US" sz="2000" dirty="0"/>
              <a:t>Use of models, samples, drawings to gather customer requirements and feedback</a:t>
            </a:r>
          </a:p>
          <a:p>
            <a:pPr lvl="1"/>
            <a:r>
              <a:rPr lang="en-US" altLang="en-US" sz="2000" dirty="0"/>
              <a:t>3D scanning to confirm accuracy of a design – Form, Fit, Function, model comparison</a:t>
            </a:r>
          </a:p>
          <a:p>
            <a:pPr lvl="1"/>
            <a:r>
              <a:rPr lang="en-US" altLang="en-US" sz="2000" dirty="0"/>
              <a:t>Dimensional verification of all </a:t>
            </a:r>
            <a:r>
              <a:rPr lang="en-US" altLang="en-US" sz="2000" dirty="0" err="1"/>
              <a:t>mfg</a:t>
            </a:r>
            <a:r>
              <a:rPr lang="en-US" altLang="en-US" sz="2000" dirty="0"/>
              <a:t> parts for Quality and ISO compliance</a:t>
            </a:r>
          </a:p>
          <a:p>
            <a:pPr lvl="1"/>
            <a:r>
              <a:rPr lang="en-US" altLang="en-US" sz="2000" dirty="0"/>
              <a:t>Tool-less fabrication of low volume production parts  </a:t>
            </a:r>
          </a:p>
          <a:p>
            <a:pPr lvl="1"/>
            <a:endParaRPr lang="en-US" altLang="en-US" dirty="0" smtClean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30663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80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281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58" y="1170311"/>
            <a:ext cx="8884228" cy="568768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000000"/>
                </a:solidFill>
                <a:cs typeface="Arial" charset="0"/>
              </a:rPr>
              <a:t>Core Capabilities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We are able to create repair capability on both analog and digital circuits as well as certain field programmable gate arrays. We c</a:t>
            </a:r>
            <a:r>
              <a:rPr lang="en-US" kern="0" dirty="0">
                <a:solidFill>
                  <a:srgbClr val="000000"/>
                </a:solidFill>
                <a:cs typeface="Arial" charset="0"/>
              </a:rPr>
              <a:t>reate efficient processes and procedures, develop more efficient repair processes, develop missing technical data, resolve surges, MICAPs, and backorders, reduce cost and increase reliability, and support depot repair line standup.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We utilize the following platforms to conduct our analysis and develop technical data.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err="1">
                <a:solidFill>
                  <a:srgbClr val="000000"/>
                </a:solidFill>
                <a:cs typeface="Arial" panose="020B0604020202020204" pitchFamily="34" charset="0"/>
              </a:rPr>
              <a:t>Huntron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684" indent="-28568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Comparative component and net testing for fault isolation</a:t>
            </a:r>
          </a:p>
          <a:p>
            <a:pPr marL="285684" indent="-28568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Rapid turn time for diagnostic &amp; repair</a:t>
            </a:r>
          </a:p>
          <a:p>
            <a:pPr marL="285684" indent="-285684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err="1">
                <a:solidFill>
                  <a:srgbClr val="000000"/>
                </a:solidFill>
                <a:cs typeface="Arial" charset="0"/>
              </a:rPr>
              <a:t>PinPoint</a:t>
            </a:r>
            <a:r>
              <a:rPr lang="en-US" b="1" u="sng" dirty="0">
                <a:solidFill>
                  <a:srgbClr val="000000"/>
                </a:solidFill>
                <a:cs typeface="Arial" charset="0"/>
              </a:rPr>
              <a:t> II</a:t>
            </a: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285684" indent="-28568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Component functional test without schematic; creates schematic drawing</a:t>
            </a:r>
          </a:p>
          <a:p>
            <a:pPr marL="285684" indent="-28568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Card edge connector functional test</a:t>
            </a:r>
          </a:p>
          <a:p>
            <a:pPr marL="285684" indent="-285684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000000"/>
                </a:solidFill>
                <a:cs typeface="Arial" charset="0"/>
              </a:rPr>
              <a:t>PXI</a:t>
            </a: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285684" indent="-28568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Compatible with 600+ different modules for analog, digital, and RF electronic test and measurement applications</a:t>
            </a:r>
          </a:p>
          <a:p>
            <a:pPr marL="285684" indent="-28568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Powerful software with specialized timing and synchronization capabilities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203200"/>
            <a:ext cx="6400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 i="1" dirty="0"/>
              <a:t>Avionics Reverse Engineering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 i="1" dirty="0"/>
              <a:t>Capabilities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97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61" y="3712636"/>
            <a:ext cx="993679" cy="70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4648200" y="1905000"/>
            <a:ext cx="41910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3379"/>
            <a:ext cx="6400800" cy="102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Reverse Engineering</a:t>
            </a:r>
            <a:br>
              <a:rPr lang="en-US" sz="2800" i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2800" i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Snapshot of Current Work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600450" y="2995613"/>
            <a:ext cx="9144000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757613" y="3000375"/>
            <a:ext cx="9144000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0" y="1524000"/>
            <a:ext cx="32004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66"/>
                </a:solidFill>
              </a:rPr>
              <a:t>ALQ-213 CMSP/CMSC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" y="1905000"/>
            <a:ext cx="41910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0" y="3962400"/>
            <a:ext cx="32004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66"/>
                </a:solidFill>
              </a:rPr>
              <a:t>C-5 CED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4343400"/>
            <a:ext cx="41529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45461" y="4724400"/>
            <a:ext cx="3810000" cy="19050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5373" indent="-225373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Complete redesign of aircraft part</a:t>
            </a:r>
          </a:p>
          <a:p>
            <a:pPr marL="225373" indent="-225373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Environmental compliance testing as well as functionality testing will be completed on the design</a:t>
            </a:r>
          </a:p>
          <a:p>
            <a:pPr marL="225373" indent="-225373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Project complete through prototype testing.  Project currently in the military specification build process for operational and environmental testing </a:t>
            </a:r>
          </a:p>
          <a:p>
            <a:pPr marL="225373" indent="-225373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endParaRPr lang="en-US" sz="1400" kern="0" dirty="0">
              <a:solidFill>
                <a:srgbClr val="000000"/>
              </a:solidFill>
            </a:endParaRPr>
          </a:p>
          <a:p>
            <a:pPr marL="225373" indent="-225373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600" kern="0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81600" y="1524000"/>
            <a:ext cx="31242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66"/>
                </a:solidFill>
              </a:rPr>
              <a:t>BRAT RFIU/SPD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1905001"/>
            <a:ext cx="4191000" cy="1588105"/>
          </a:xfrm>
          <a:prstGeom prst="rect">
            <a:avLst/>
          </a:prstGeom>
        </p:spPr>
        <p:txBody>
          <a:bodyPr lIns="91418" tIns="45709" rIns="91418" bIns="45709">
            <a:spAutoFit/>
          </a:bodyPr>
          <a:lstStyle/>
          <a:p>
            <a:pPr indent="-230134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Conducting extensive DMSMS study on both components of the BRAT to determine where redesign needs to occur</a:t>
            </a:r>
          </a:p>
          <a:p>
            <a:pPr indent="-230134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Producing technical data necessary to procure and repair components within RFIU and SPD</a:t>
            </a:r>
          </a:p>
          <a:p>
            <a:pPr indent="-230134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Follow-on effort will be to conduct any redesign acti</a:t>
            </a:r>
            <a:r>
              <a:rPr lang="en-US" sz="1400" kern="0" dirty="0">
                <a:solidFill>
                  <a:srgbClr val="000000"/>
                </a:solidFill>
              </a:rPr>
              <a:t>vities required as discovered by our study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342900" y="1905000"/>
            <a:ext cx="4076700" cy="1981200"/>
          </a:xfrm>
          <a:prstGeom prst="rect">
            <a:avLst/>
          </a:prstGeom>
        </p:spPr>
        <p:txBody>
          <a:bodyPr lIns="91418" tIns="45709" rIns="91418" bIns="45709"/>
          <a:lstStyle/>
          <a:p>
            <a:pPr marL="225373" indent="-225373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Developing organic repair capability for both LRUs (approximately 9 CCAs)</a:t>
            </a:r>
          </a:p>
          <a:p>
            <a:pPr marL="225373" indent="-225373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Delivering incremental repair </a:t>
            </a:r>
            <a:r>
              <a:rPr lang="en-US" sz="1300" kern="0" dirty="0" smtClean="0">
                <a:solidFill>
                  <a:srgbClr val="000000"/>
                </a:solidFill>
              </a:rPr>
              <a:t>capability while </a:t>
            </a:r>
            <a:r>
              <a:rPr lang="en-US" sz="1300" kern="0" dirty="0">
                <a:solidFill>
                  <a:srgbClr val="000000"/>
                </a:solidFill>
              </a:rPr>
              <a:t>at the same time eliminating bad actors </a:t>
            </a:r>
          </a:p>
          <a:p>
            <a:pPr marL="225373" indent="-225373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Final product will be a delivered technical order built from the incremental process orders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181600" y="3962400"/>
            <a:ext cx="3200400" cy="30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66"/>
                </a:solidFill>
              </a:rPr>
              <a:t>E-3 40/45 Modification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72000" y="4343400"/>
            <a:ext cx="44196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4686300" y="4432300"/>
            <a:ext cx="4191000" cy="18161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30134" indent="-230134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Complete with the Preliminary Design for the organic repair of the Cooling Air Warning Alarm</a:t>
            </a:r>
          </a:p>
          <a:p>
            <a:pPr marL="230134" indent="-230134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Currently in the Preliminary Design Gate for the Input Output Assembly (Main Component)</a:t>
            </a:r>
          </a:p>
          <a:p>
            <a:pPr marL="230134" indent="-230134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Quoted and awaiting funding of several LRUs/CCAs within the modification</a:t>
            </a:r>
          </a:p>
          <a:p>
            <a:pPr marL="230134" indent="-230134" eaLnBrk="0" hangingPunct="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1300" kern="0" dirty="0">
                <a:solidFill>
                  <a:srgbClr val="000000"/>
                </a:solidFill>
              </a:rPr>
              <a:t>Working with the SPO to aid in the Sustainment strategy for the future of the modification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3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0" y="1600200"/>
            <a:ext cx="6030539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371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Strain Relief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986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Card Guide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2143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Spacer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5344" y="48986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Dust Cover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9248" y="32143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Backshell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685800" y="2017931"/>
            <a:ext cx="2895600" cy="801469"/>
          </a:xfrm>
          <a:prstGeom prst="straightConnector1">
            <a:avLst/>
          </a:prstGeom>
          <a:noFill/>
          <a:ln w="3492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2"/>
          </p:cNvCxnSpPr>
          <p:nvPr/>
        </p:nvCxnSpPr>
        <p:spPr>
          <a:xfrm flipV="1">
            <a:off x="762000" y="4724400"/>
            <a:ext cx="2743200" cy="543592"/>
          </a:xfrm>
          <a:prstGeom prst="straightConnector1">
            <a:avLst/>
          </a:prstGeom>
          <a:noFill/>
          <a:ln w="3492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>
            <a:off x="685800" y="3583632"/>
            <a:ext cx="2286000" cy="302568"/>
          </a:xfrm>
          <a:prstGeom prst="straightConnector1">
            <a:avLst/>
          </a:prstGeom>
          <a:noFill/>
          <a:ln w="3492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flipH="1">
            <a:off x="5791200" y="3583632"/>
            <a:ext cx="2517648" cy="0"/>
          </a:xfrm>
          <a:prstGeom prst="straightConnector1">
            <a:avLst/>
          </a:prstGeom>
          <a:noFill/>
          <a:ln w="3492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 flipH="1">
            <a:off x="6781800" y="5267992"/>
            <a:ext cx="1533144" cy="599408"/>
          </a:xfrm>
          <a:prstGeom prst="straightConnector1">
            <a:avLst/>
          </a:prstGeom>
          <a:noFill/>
          <a:ln w="3492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778857" y="228600"/>
            <a:ext cx="29803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/>
              <a:t>Example Project</a:t>
            </a:r>
          </a:p>
        </p:txBody>
      </p:sp>
    </p:spTree>
    <p:extLst>
      <p:ext uri="{BB962C8B-B14F-4D97-AF65-F5344CB8AC3E}">
        <p14:creationId xmlns:p14="http://schemas.microsoft.com/office/powerpoint/2010/main" val="38113530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5423F1-DEC4-4452-BEF3-8D843C81DD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63709" y="241012"/>
            <a:ext cx="182133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/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036318" y="1524000"/>
            <a:ext cx="74980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AFSC Reverse Engineering Capability is Mature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Varying Degree of Additive Manufacturing Maturity Indicative of Technology Maturation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AFSC Pushing Industry for AM technology in Metals and Electronics/Avionics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Material Properties/Characterization &amp; Qualification Testing are the Largest Impediments to Rapid Implementation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9079145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13841" y="4628765"/>
            <a:ext cx="52220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6379" y="1055812"/>
            <a:ext cx="7797601" cy="3252958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4000" b="1" i="1" dirty="0"/>
              <a:t>Reverse Engineering And Critical Tooling </a:t>
            </a:r>
          </a:p>
          <a:p>
            <a:pPr algn="ctr"/>
            <a:r>
              <a:rPr lang="en-US" sz="4000" b="1" i="1" dirty="0"/>
              <a:t>Mission Statement</a:t>
            </a:r>
          </a:p>
          <a:p>
            <a:pPr algn="ctr"/>
            <a:r>
              <a:rPr lang="en-US" sz="1400" b="1" dirty="0"/>
              <a:t> </a:t>
            </a:r>
          </a:p>
          <a:p>
            <a:pPr algn="ctr"/>
            <a:r>
              <a:rPr lang="en-US" b="1" dirty="0"/>
              <a:t>Support the warfighter by rapidly solving real world part and tooling supportability issues using state-of-the-art reverse engineering tools and manufacturing technologies to improve technical data availability and depot maintenance performance</a:t>
            </a:r>
          </a:p>
        </p:txBody>
      </p:sp>
      <p:sp>
        <p:nvSpPr>
          <p:cNvPr id="6" name="Oval 5"/>
          <p:cNvSpPr/>
          <p:nvPr/>
        </p:nvSpPr>
        <p:spPr>
          <a:xfrm>
            <a:off x="138044" y="4335172"/>
            <a:ext cx="2264569" cy="2203712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Reverse Engineering</a:t>
            </a:r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Dimensional Inspection</a:t>
            </a:r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CAD generation from sample part</a:t>
            </a:r>
          </a:p>
          <a:p>
            <a:pPr marL="256432" indent="-256432" algn="ctr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12381" y="4335172"/>
            <a:ext cx="2264569" cy="2203712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 algn="ctr"/>
            <a:r>
              <a:rPr lang="en-US" b="1" dirty="0" smtClean="0">
                <a:solidFill>
                  <a:prstClr val="white"/>
                </a:solidFill>
              </a:rPr>
              <a:t>Process Improvement</a:t>
            </a:r>
            <a:endParaRPr lang="en-US" b="1" dirty="0">
              <a:solidFill>
                <a:prstClr val="white"/>
              </a:solidFill>
            </a:endParaRPr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</a:rPr>
              <a:t>Validation of Tooling</a:t>
            </a:r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</a:rPr>
              <a:t>Alternative Tooling Options</a:t>
            </a:r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</a:rPr>
              <a:t>Root Cause Analysis</a:t>
            </a:r>
          </a:p>
        </p:txBody>
      </p:sp>
      <p:sp>
        <p:nvSpPr>
          <p:cNvPr id="8" name="Oval 7"/>
          <p:cNvSpPr/>
          <p:nvPr/>
        </p:nvSpPr>
        <p:spPr>
          <a:xfrm>
            <a:off x="3396854" y="4335171"/>
            <a:ext cx="2264569" cy="2203713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205146"/>
            <a:r>
              <a:rPr lang="en-US" sz="1600" b="1" dirty="0" smtClean="0">
                <a:solidFill>
                  <a:prstClr val="white"/>
                </a:solidFill>
              </a:rPr>
              <a:t>Additive Manufacturing</a:t>
            </a:r>
            <a:endParaRPr lang="en-US" sz="1600" b="1" dirty="0">
              <a:solidFill>
                <a:prstClr val="white"/>
              </a:solidFill>
            </a:endParaRPr>
          </a:p>
          <a:p>
            <a:pPr marL="256432" indent="-256432" defTabSz="205146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</a:rPr>
              <a:t>Rapid Prototyping</a:t>
            </a:r>
          </a:p>
          <a:p>
            <a:pPr marL="256432" indent="-256432" defTabSz="205146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</a:rPr>
              <a:t>CAD Model Verification</a:t>
            </a:r>
          </a:p>
          <a:p>
            <a:pPr marL="256432" indent="-256432" defTabSz="205146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</a:rPr>
              <a:t>Form Blocks</a:t>
            </a:r>
          </a:p>
          <a:p>
            <a:pPr marL="256432" indent="-256432" defTabSz="205146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</a:rPr>
              <a:t>Fixture Components</a:t>
            </a:r>
          </a:p>
          <a:p>
            <a:pPr marL="256432" indent="-256432" defTabSz="205146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</a:rPr>
              <a:t>Bond Forms</a:t>
            </a:r>
          </a:p>
          <a:p>
            <a:pPr marL="256432" indent="-256432" defTabSz="205146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</a:rPr>
              <a:t>Non-Flight Critical Components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2375716" y="5256470"/>
            <a:ext cx="1014413" cy="49530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5647976" y="5256474"/>
            <a:ext cx="964405" cy="49530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70328" y="6538884"/>
            <a:ext cx="76066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0"/>
          </p:cNvCxnSpPr>
          <p:nvPr/>
        </p:nvCxnSpPr>
        <p:spPr>
          <a:xfrm flipV="1">
            <a:off x="1270328" y="4335172"/>
            <a:ext cx="76066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509660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59"/>
    </mc:Choice>
    <mc:Fallback xmlns="">
      <p:transition spd="slow" advTm="515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29997" y="2819400"/>
            <a:ext cx="3312683" cy="1325563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+mn-lt"/>
              </a:rPr>
              <a:t>The Reverse Engineering Process</a:t>
            </a:r>
            <a:endParaRPr lang="en-US" b="1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95400"/>
            <a:ext cx="5410200" cy="5435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19523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Reverse Engineering</a:t>
            </a:r>
            <a:endParaRPr lang="en-US" sz="28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152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203200"/>
            <a:ext cx="6400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i="1" dirty="0"/>
              <a:t>Reverse Engineering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2800" b="1" i="1" dirty="0"/>
              <a:t>Art of the Possible Process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887570"/>
              </p:ext>
            </p:extLst>
          </p:nvPr>
        </p:nvGraphicFramePr>
        <p:xfrm>
          <a:off x="381000" y="2057402"/>
          <a:ext cx="8305800" cy="71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1142158"/>
              </p:ext>
            </p:extLst>
          </p:nvPr>
        </p:nvGraphicFramePr>
        <p:xfrm>
          <a:off x="381000" y="3480710"/>
          <a:ext cx="8382000" cy="59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143000"/>
            <a:ext cx="8382000" cy="92330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Reverse Engineering uses the Gated Process shown below with an extensive Critical Path associated with each gate and specified Exit Criteria to manage projects through the process.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919" y="2623667"/>
            <a:ext cx="8382000" cy="92330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The additional supplemental gates shown below are occupied by technicians, tech writers, draftsman, and a program manager to enable engineers to focus on their design activities within the primary gates.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33642007"/>
              </p:ext>
            </p:extLst>
          </p:nvPr>
        </p:nvGraphicFramePr>
        <p:xfrm>
          <a:off x="304800" y="4495802"/>
          <a:ext cx="8458200" cy="199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0114" y="3962401"/>
            <a:ext cx="8382000" cy="64630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 sampling of the exit criteria is shown below.  The exit criteria are documented in the Standard Work for the process.  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563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86" y="1164721"/>
            <a:ext cx="2641024" cy="177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13841" y="4628765"/>
            <a:ext cx="52220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1352370" y="123966"/>
            <a:ext cx="6402041" cy="790621"/>
          </a:xfrm>
          <a:prstGeom prst="rect">
            <a:avLst/>
          </a:prstGeom>
        </p:spPr>
        <p:txBody>
          <a:bodyPr lIns="82058" tIns="41029" rIns="82058" bIns="4102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b="1" i="1" dirty="0">
                <a:latin typeface="Arial" charset="0"/>
                <a:cs typeface="Arial" charset="0"/>
              </a:rPr>
              <a:t>Software Technologies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903" y="974442"/>
            <a:ext cx="6854405" cy="3283736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n-US" sz="2800" b="1" dirty="0"/>
              <a:t>Software</a:t>
            </a:r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sz="2000" b="1" i="1" dirty="0"/>
              <a:t>SolidWorks/Inventor </a:t>
            </a:r>
          </a:p>
          <a:p>
            <a:pPr marL="666723" lvl="1" indent="-256432">
              <a:buFont typeface="Arial" panose="020B0604020202020204" pitchFamily="34" charset="0"/>
              <a:buChar char="•"/>
            </a:pPr>
            <a:r>
              <a:rPr lang="en-US" sz="2000" dirty="0"/>
              <a:t>used to design parts, fixtures, and form blocks</a:t>
            </a:r>
            <a:endParaRPr lang="en-US" sz="2000" i="1" dirty="0"/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sz="2000" b="1" i="1" dirty="0" err="1"/>
              <a:t>Metrolog</a:t>
            </a:r>
            <a:r>
              <a:rPr lang="en-US" sz="2000" b="1" i="1" dirty="0"/>
              <a:t>/Spatial Analyzer (Metrology)</a:t>
            </a:r>
          </a:p>
          <a:p>
            <a:pPr marL="666723" lvl="1" indent="-256432">
              <a:buFont typeface="Arial" panose="020B0604020202020204" pitchFamily="34" charset="0"/>
              <a:buChar char="•"/>
            </a:pPr>
            <a:r>
              <a:rPr lang="en-US" sz="2000" dirty="0"/>
              <a:t>used to run all metrology equipment</a:t>
            </a:r>
            <a:endParaRPr lang="en-US" sz="2000" i="1" dirty="0"/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sz="2000" b="1" i="1" dirty="0" err="1"/>
              <a:t>Rapidform</a:t>
            </a:r>
            <a:r>
              <a:rPr lang="en-US" sz="2000" b="1" i="1" dirty="0"/>
              <a:t> (Reverse Engineering)</a:t>
            </a:r>
          </a:p>
          <a:p>
            <a:pPr marL="666723" lvl="1" indent="-256432">
              <a:buFont typeface="Arial" panose="020B0604020202020204" pitchFamily="34" charset="0"/>
              <a:buChar char="•"/>
            </a:pPr>
            <a:r>
              <a:rPr lang="en-US" sz="2000" dirty="0"/>
              <a:t>used to turn scanned point clouds into solid models</a:t>
            </a:r>
            <a:endParaRPr lang="en-US" sz="2000" i="1" dirty="0"/>
          </a:p>
          <a:p>
            <a:pPr marL="256432" indent="-256432">
              <a:buFont typeface="Arial" panose="020B0604020202020204" pitchFamily="34" charset="0"/>
              <a:buChar char="•"/>
            </a:pPr>
            <a:r>
              <a:rPr lang="en-US" sz="2000" b="1" i="1" dirty="0" err="1"/>
              <a:t>DynaForm</a:t>
            </a:r>
            <a:r>
              <a:rPr lang="en-US" sz="2000" b="1" i="1" dirty="0"/>
              <a:t> (Simulation)</a:t>
            </a:r>
          </a:p>
          <a:p>
            <a:pPr marL="666723" lvl="1" indent="-256432">
              <a:buFont typeface="Arial" panose="020B0604020202020204" pitchFamily="34" charset="0"/>
              <a:buChar char="•"/>
            </a:pPr>
            <a:r>
              <a:rPr lang="en-US" sz="2000" dirty="0"/>
              <a:t>used to run simulations for sheet metal forming to mitigate material and shop time waste.</a:t>
            </a:r>
            <a:endParaRPr lang="en-US" sz="20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1" y="4896044"/>
            <a:ext cx="2057305" cy="16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024887" cy="21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69" y="2953058"/>
            <a:ext cx="1720371" cy="1171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43" y="4273552"/>
            <a:ext cx="3085597" cy="1828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59"/>
    </mc:Choice>
    <mc:Fallback xmlns="">
      <p:transition spd="slow" advTm="51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13841" y="4628765"/>
            <a:ext cx="52220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513841" y="123966"/>
            <a:ext cx="8153908" cy="790621"/>
          </a:xfrm>
          <a:prstGeom prst="rect">
            <a:avLst/>
          </a:prstGeom>
        </p:spPr>
        <p:txBody>
          <a:bodyPr lIns="82058" tIns="41029" rIns="82058" bIns="4102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b="1" i="1" dirty="0">
                <a:latin typeface="Arial" charset="0"/>
                <a:cs typeface="Arial" charset="0"/>
              </a:rPr>
              <a:t>Measurement Technologies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36" y="963556"/>
            <a:ext cx="5901260" cy="5869059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marL="307718" indent="-307718">
              <a:buFont typeface="Arial" panose="020B0604020202020204" pitchFamily="34" charset="0"/>
              <a:buChar char="•"/>
            </a:pPr>
            <a:endParaRPr lang="en-US" sz="2200" b="1" i="1" dirty="0"/>
          </a:p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b="1" i="1" dirty="0"/>
              <a:t>Leica and API 3D Laser Tracker/Scanner</a:t>
            </a:r>
          </a:p>
          <a:p>
            <a:pPr marL="718010" lvl="1" indent="-307718">
              <a:buFont typeface="Arial" panose="020B0604020202020204" pitchFamily="34" charset="0"/>
              <a:buChar char="•"/>
            </a:pPr>
            <a:r>
              <a:rPr lang="en-US" dirty="0"/>
              <a:t>laser light provides very accurate dimensional measurement of single points, or point clouds</a:t>
            </a:r>
          </a:p>
          <a:p>
            <a:pPr marL="718010" lvl="1" indent="-307718">
              <a:buFont typeface="Arial" panose="020B0604020202020204" pitchFamily="34" charset="0"/>
              <a:buChar char="•"/>
            </a:pPr>
            <a:r>
              <a:rPr lang="en-US" dirty="0"/>
              <a:t>hand scanner allows for non-contact measurement and point cloud acquisition for large and small parts</a:t>
            </a:r>
          </a:p>
          <a:p>
            <a:pPr marL="718010" lvl="1" indent="-307718">
              <a:buFont typeface="Arial" panose="020B0604020202020204" pitchFamily="34" charset="0"/>
              <a:buChar char="•"/>
            </a:pPr>
            <a:r>
              <a:rPr lang="en-US" dirty="0"/>
              <a:t>hand probe allows for more accurate contact measurement with part</a:t>
            </a:r>
            <a:endParaRPr lang="en-US" i="1" dirty="0"/>
          </a:p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b="1" i="1" dirty="0"/>
              <a:t>Nikon Laser Radar Measuring</a:t>
            </a:r>
          </a:p>
          <a:p>
            <a:pPr marL="718010" lvl="1" indent="-307718">
              <a:buFont typeface="Arial" panose="020B0604020202020204" pitchFamily="34" charset="0"/>
              <a:buChar char="•"/>
            </a:pPr>
            <a:r>
              <a:rPr lang="en-US" dirty="0"/>
              <a:t>laser light travels to and from the target through a reference path of calibrated optical fiber in an environmentally controlled module</a:t>
            </a:r>
          </a:p>
          <a:p>
            <a:pPr marL="718010" lvl="1" indent="-307718">
              <a:buFont typeface="Arial" panose="020B0604020202020204" pitchFamily="34" charset="0"/>
              <a:buChar char="•"/>
            </a:pPr>
            <a:r>
              <a:rPr lang="en-US" dirty="0"/>
              <a:t>provides automated, non-contact measurement capability for large-volume applications of up to 50 meter radius</a:t>
            </a:r>
            <a:endParaRPr lang="en-US" i="1" dirty="0"/>
          </a:p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b="1" i="1" dirty="0"/>
              <a:t>ATOS Structured Light Imaging</a:t>
            </a:r>
          </a:p>
          <a:p>
            <a:pPr marL="718010" lvl="1" indent="-307718">
              <a:buFont typeface="Arial" panose="020B0604020202020204" pitchFamily="34" charset="0"/>
              <a:buChar char="•"/>
            </a:pPr>
            <a:r>
              <a:rPr lang="en-US" dirty="0"/>
              <a:t>Projected bi-dimensional patterns of non-coherent light used to obtain dimensional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2" y="1097382"/>
            <a:ext cx="2273879" cy="1473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8" b="14132"/>
          <a:stretch/>
        </p:blipFill>
        <p:spPr>
          <a:xfrm>
            <a:off x="6317226" y="3181072"/>
            <a:ext cx="2584735" cy="15354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94" y="1834046"/>
            <a:ext cx="1363266" cy="1087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65" y="5466281"/>
            <a:ext cx="2321205" cy="135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59"/>
    </mc:Choice>
    <mc:Fallback xmlns="">
      <p:transition spd="slow" advTm="51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endCxn id="13" idx="0"/>
          </p:cNvCxnSpPr>
          <p:nvPr/>
        </p:nvCxnSpPr>
        <p:spPr>
          <a:xfrm flipH="1">
            <a:off x="6561987" y="3731831"/>
            <a:ext cx="951881" cy="475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>
            <a:off x="7513866" y="3731831"/>
            <a:ext cx="910322" cy="475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26436" y="365467"/>
            <a:ext cx="6511039" cy="470658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/>
              <a:t>Geometric Analysis Process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3164" y="1114560"/>
            <a:ext cx="52220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5498" y="1524000"/>
            <a:ext cx="5872703" cy="4083955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n-US" sz="2000" dirty="0"/>
              <a:t>Many items have incomplete or missing technical data</a:t>
            </a:r>
          </a:p>
          <a:p>
            <a:endParaRPr lang="en-US" sz="2000" dirty="0"/>
          </a:p>
          <a:p>
            <a:r>
              <a:rPr lang="en-US" sz="2000" dirty="0"/>
              <a:t>Leveraging the geometric analysis process</a:t>
            </a:r>
          </a:p>
          <a:p>
            <a:r>
              <a:rPr lang="en-US" sz="2000" dirty="0"/>
              <a:t>we can capture an existing item by scanning and transforming it into a 3D CAD model </a:t>
            </a:r>
          </a:p>
          <a:p>
            <a:endParaRPr lang="en-US" sz="2000" dirty="0"/>
          </a:p>
          <a:p>
            <a:r>
              <a:rPr lang="en-US" sz="2000" u="sng" dirty="0"/>
              <a:t>Benefits</a:t>
            </a:r>
          </a:p>
          <a:p>
            <a:pPr marL="307718" indent="-307718">
              <a:buFont typeface="+mj-lt"/>
              <a:buAutoNum type="arabicPeriod"/>
            </a:pPr>
            <a:r>
              <a:rPr lang="en-US" sz="2000" dirty="0"/>
              <a:t>Reconstruction of a part</a:t>
            </a:r>
          </a:p>
          <a:p>
            <a:pPr marL="307718" indent="-307718">
              <a:buFont typeface="+mj-lt"/>
              <a:buAutoNum type="arabicPeriod"/>
            </a:pPr>
            <a:r>
              <a:rPr lang="en-US" sz="2000" dirty="0"/>
              <a:t>Capture critical dimensions &amp; surfaces</a:t>
            </a:r>
          </a:p>
          <a:p>
            <a:pPr marL="307718" indent="-307718">
              <a:buFont typeface="+mj-lt"/>
              <a:buAutoNum type="arabicPeriod"/>
            </a:pPr>
            <a:r>
              <a:rPr lang="en-US" sz="2000" dirty="0"/>
              <a:t>Creation of tooling and fixtures</a:t>
            </a:r>
          </a:p>
          <a:p>
            <a:pPr marL="307718" indent="-307718">
              <a:buFont typeface="+mj-lt"/>
              <a:buAutoNum type="arabicPeriod"/>
            </a:pPr>
            <a:r>
              <a:rPr lang="en-US" sz="2000" dirty="0"/>
              <a:t>Manufacture of a new item with either traditional methods or direct digital manufacturing</a:t>
            </a:r>
          </a:p>
        </p:txBody>
      </p:sp>
      <p:sp>
        <p:nvSpPr>
          <p:cNvPr id="15" name="Cloud 14"/>
          <p:cNvSpPr/>
          <p:nvPr/>
        </p:nvSpPr>
        <p:spPr>
          <a:xfrm>
            <a:off x="6479230" y="2968841"/>
            <a:ext cx="2137558" cy="914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Point Cloud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25840" y="1089572"/>
            <a:ext cx="1344881" cy="6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Subject Part of Interest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7011" y="2039597"/>
            <a:ext cx="1313710" cy="653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3D Scanning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75271" y="4206843"/>
            <a:ext cx="1173428" cy="5818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Polygon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37475" y="4206843"/>
            <a:ext cx="1173428" cy="5818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NURBS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88617" y="5115307"/>
            <a:ext cx="1410800" cy="7006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Surface/Solid Modeling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41425" y="6079053"/>
            <a:ext cx="1313709" cy="6689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CAD Modeling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>
            <a:off x="7498281" y="1754591"/>
            <a:ext cx="15585" cy="2850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513867" y="2692742"/>
            <a:ext cx="1" cy="475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</p:cNvCxnSpPr>
          <p:nvPr/>
        </p:nvCxnSpPr>
        <p:spPr>
          <a:xfrm>
            <a:off x="6561986" y="4788738"/>
            <a:ext cx="342117" cy="4145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</p:cNvCxnSpPr>
          <p:nvPr/>
        </p:nvCxnSpPr>
        <p:spPr>
          <a:xfrm flipH="1">
            <a:off x="8049091" y="4788738"/>
            <a:ext cx="375097" cy="4145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17" idx="0"/>
          </p:cNvCxnSpPr>
          <p:nvPr/>
        </p:nvCxnSpPr>
        <p:spPr>
          <a:xfrm>
            <a:off x="7494017" y="5815954"/>
            <a:ext cx="4263" cy="2630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063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2"/>
            <a:ext cx="7467600" cy="102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Mechanical Reverse Engineering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742" y="1208306"/>
            <a:ext cx="7816058" cy="39624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Reverse </a:t>
            </a:r>
            <a:r>
              <a:rPr lang="en-US" altLang="en-US" dirty="0"/>
              <a:t>engineering efforts currently </a:t>
            </a:r>
            <a:r>
              <a:rPr lang="en-US" altLang="en-US" dirty="0" smtClean="0"/>
              <a:t>involve</a:t>
            </a:r>
          </a:p>
          <a:p>
            <a:pPr lvl="1">
              <a:defRPr/>
            </a:pPr>
            <a:r>
              <a:rPr lang="en-US" altLang="en-US" sz="1800" dirty="0" smtClean="0"/>
              <a:t>Mechanical engineers</a:t>
            </a:r>
          </a:p>
          <a:p>
            <a:pPr lvl="1">
              <a:defRPr/>
            </a:pPr>
            <a:r>
              <a:rPr lang="en-US" altLang="en-US" sz="1800" dirty="0" smtClean="0"/>
              <a:t>Machine </a:t>
            </a:r>
            <a:r>
              <a:rPr lang="en-US" altLang="en-US" sz="1800" dirty="0"/>
              <a:t>programming technicians </a:t>
            </a:r>
            <a:endParaRPr lang="en-US" altLang="en-US" sz="1800" dirty="0" smtClean="0"/>
          </a:p>
          <a:p>
            <a:pPr lvl="1">
              <a:defRPr/>
            </a:pPr>
            <a:r>
              <a:rPr lang="en-US" altLang="en-US" sz="1800" dirty="0" smtClean="0"/>
              <a:t>Industrial </a:t>
            </a:r>
            <a:r>
              <a:rPr lang="en-US" altLang="en-US" sz="1800" dirty="0"/>
              <a:t>Engineering technicians</a:t>
            </a:r>
          </a:p>
          <a:p>
            <a:pPr>
              <a:defRPr/>
            </a:pPr>
            <a:r>
              <a:rPr lang="en-US" altLang="en-US" dirty="0" smtClean="0"/>
              <a:t>AM Processes</a:t>
            </a:r>
          </a:p>
          <a:p>
            <a:pPr>
              <a:defRPr/>
            </a:pPr>
            <a:r>
              <a:rPr lang="en-US" altLang="en-US" dirty="0" smtClean="0"/>
              <a:t>AM Projects</a:t>
            </a:r>
          </a:p>
          <a:p>
            <a:pPr lvl="1">
              <a:defRPr/>
            </a:pPr>
            <a:r>
              <a:rPr lang="en-US" altLang="en-US" sz="1800" dirty="0"/>
              <a:t>Welding fixtures</a:t>
            </a:r>
          </a:p>
          <a:p>
            <a:pPr lvl="1">
              <a:defRPr/>
            </a:pPr>
            <a:r>
              <a:rPr lang="en-US" altLang="en-US" sz="1800" dirty="0"/>
              <a:t>Tooling redesign</a:t>
            </a:r>
          </a:p>
          <a:p>
            <a:pPr lvl="1">
              <a:defRPr/>
            </a:pPr>
            <a:r>
              <a:rPr lang="en-US" altLang="en-US" sz="1800" dirty="0"/>
              <a:t>Mold Injection</a:t>
            </a:r>
          </a:p>
          <a:p>
            <a:pPr lvl="1">
              <a:defRPr/>
            </a:pPr>
            <a:r>
              <a:rPr lang="en-US" altLang="en-US" sz="1800" dirty="0"/>
              <a:t>Form Fit repairs</a:t>
            </a:r>
          </a:p>
          <a:p>
            <a:pPr lvl="1">
              <a:defRPr/>
            </a:pPr>
            <a:r>
              <a:rPr lang="en-US" altLang="en-US" sz="1800" dirty="0"/>
              <a:t>Rapid Prototyping for Die design</a:t>
            </a:r>
          </a:p>
          <a:p>
            <a:pPr lvl="1">
              <a:defRPr/>
            </a:pPr>
            <a:r>
              <a:rPr lang="en-US" altLang="en-US" sz="1800" dirty="0"/>
              <a:t>MFG broken/worn components for facility equipment</a:t>
            </a:r>
          </a:p>
          <a:p>
            <a:pPr marL="744364" lvl="2" indent="0">
              <a:buNone/>
              <a:defRPr/>
            </a:pPr>
            <a:endParaRPr lang="en-US" altLang="en-US" dirty="0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2" y="1828800"/>
            <a:ext cx="16113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077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Coordinate Measurement Machines (CMM)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3D Scanners</a:t>
            </a:r>
          </a:p>
          <a:p>
            <a:pPr lvl="1">
              <a:defRPr/>
            </a:pPr>
            <a:r>
              <a:rPr lang="en-US" sz="1600" dirty="0"/>
              <a:t>2 Hexagon Portable Measuring Arms</a:t>
            </a:r>
          </a:p>
          <a:p>
            <a:pPr lvl="2">
              <a:defRPr/>
            </a:pPr>
            <a:r>
              <a:rPr lang="en-US" sz="1600" dirty="0"/>
              <a:t>Touch probe, non-contact laser scanning</a:t>
            </a:r>
          </a:p>
          <a:p>
            <a:pPr lvl="1">
              <a:defRPr/>
            </a:pPr>
            <a:r>
              <a:rPr lang="en-US" sz="1600" dirty="0" err="1"/>
              <a:t>Nvision</a:t>
            </a:r>
            <a:r>
              <a:rPr lang="en-US" sz="1600" dirty="0"/>
              <a:t> 3D scanner</a:t>
            </a:r>
          </a:p>
          <a:p>
            <a:pPr lvl="1">
              <a:defRPr/>
            </a:pPr>
            <a:r>
              <a:rPr lang="en-US" sz="1600" dirty="0"/>
              <a:t>Point Cloud Handling 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Powerful </a:t>
            </a:r>
            <a:r>
              <a:rPr lang="en-US" sz="1600" dirty="0"/>
              <a:t>tools to handle multi-million point files and optimize hardware</a:t>
            </a:r>
          </a:p>
          <a:p>
            <a:pPr>
              <a:defRPr/>
            </a:pPr>
            <a:r>
              <a:rPr lang="en-US" sz="2000" dirty="0"/>
              <a:t>3D CAD / Modeling</a:t>
            </a:r>
          </a:p>
          <a:p>
            <a:pPr marL="447569" lvl="1" indent="0">
              <a:buNone/>
              <a:defRPr/>
            </a:pPr>
            <a:r>
              <a:rPr lang="en-US" sz="1400" dirty="0"/>
              <a:t> </a:t>
            </a:r>
            <a:r>
              <a:rPr lang="en-US" sz="1400" dirty="0" err="1" smtClean="0"/>
              <a:t>Catia</a:t>
            </a:r>
            <a:r>
              <a:rPr lang="en-US" sz="1400" dirty="0" smtClean="0"/>
              <a:t>	Geo </a:t>
            </a:r>
            <a:r>
              <a:rPr lang="en-US" sz="1400" dirty="0"/>
              <a:t>Magic</a:t>
            </a:r>
          </a:p>
          <a:p>
            <a:pPr marL="447569" lvl="1" indent="0">
              <a:buNone/>
              <a:defRPr/>
            </a:pPr>
            <a:r>
              <a:rPr lang="en-US" sz="1400" dirty="0"/>
              <a:t> Master </a:t>
            </a:r>
            <a:r>
              <a:rPr lang="en-US" sz="1400" dirty="0" smtClean="0"/>
              <a:t>Cam	PC </a:t>
            </a:r>
            <a:r>
              <a:rPr lang="en-US" sz="1400" dirty="0" err="1"/>
              <a:t>Demis</a:t>
            </a:r>
            <a:endParaRPr lang="en-US" sz="1400" dirty="0"/>
          </a:p>
          <a:p>
            <a:pPr marL="447569" lvl="1" indent="0">
              <a:buNone/>
              <a:defRPr/>
            </a:pPr>
            <a:r>
              <a:rPr lang="en-US" sz="1400" dirty="0"/>
              <a:t> Surf </a:t>
            </a:r>
            <a:r>
              <a:rPr lang="en-US" sz="1400" dirty="0" smtClean="0"/>
              <a:t>Cam	Solid </a:t>
            </a:r>
            <a:r>
              <a:rPr lang="en-US" sz="1400" dirty="0"/>
              <a:t>Works</a:t>
            </a:r>
          </a:p>
          <a:p>
            <a:pPr>
              <a:defRPr/>
            </a:pPr>
            <a:r>
              <a:rPr lang="en-US" sz="2000" dirty="0" smtClean="0"/>
              <a:t>Material </a:t>
            </a:r>
            <a:r>
              <a:rPr lang="en-US" sz="2000" dirty="0"/>
              <a:t>Printers/3D Printers</a:t>
            </a:r>
          </a:p>
          <a:p>
            <a:pPr lvl="1">
              <a:defRPr/>
            </a:pPr>
            <a:r>
              <a:rPr lang="en-US" sz="1600" dirty="0" err="1"/>
              <a:t>Fortus</a:t>
            </a:r>
            <a:r>
              <a:rPr lang="en-US" sz="1600" dirty="0"/>
              <a:t> 400</a:t>
            </a:r>
          </a:p>
          <a:p>
            <a:pPr lvl="1">
              <a:defRPr/>
            </a:pPr>
            <a:r>
              <a:rPr lang="en-US" sz="1600" dirty="0" err="1"/>
              <a:t>Fortus</a:t>
            </a:r>
            <a:r>
              <a:rPr lang="en-US" sz="1600" dirty="0"/>
              <a:t> 900</a:t>
            </a:r>
          </a:p>
          <a:p>
            <a:pPr lvl="1">
              <a:defRPr/>
            </a:pPr>
            <a:r>
              <a:rPr lang="en-US" sz="1600" dirty="0" err="1"/>
              <a:t>Thermo</a:t>
            </a:r>
            <a:r>
              <a:rPr lang="en-US" sz="1600" dirty="0"/>
              <a:t> vacuum former</a:t>
            </a:r>
          </a:p>
          <a:p>
            <a:pPr>
              <a:defRPr/>
            </a:pPr>
            <a:r>
              <a:rPr lang="en-US" sz="2000" dirty="0"/>
              <a:t> Plastics </a:t>
            </a:r>
          </a:p>
          <a:p>
            <a:pPr lvl="1">
              <a:defRPr/>
            </a:pPr>
            <a:r>
              <a:rPr lang="en-US" sz="1600" dirty="0"/>
              <a:t>ABS, Polycarbonate, ULTEM 9085</a:t>
            </a:r>
          </a:p>
          <a:p>
            <a:pPr marL="447569" lvl="1" indent="0">
              <a:buNone/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11686"/>
            <a:ext cx="533400" cy="457200"/>
          </a:xfrm>
        </p:spPr>
        <p:txBody>
          <a:bodyPr/>
          <a:lstStyle/>
          <a:p>
            <a:pPr>
              <a:defRPr/>
            </a:pPr>
            <a:fld id="{DC5911DF-57C1-4226-BD58-7722E04BB7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709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mployee Retention_OBJ 1-2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376C936980B449229EA2EE30D6F6B" ma:contentTypeVersion="0" ma:contentTypeDescription="Create a new document." ma:contentTypeScope="" ma:versionID="c891e57078c9b0c23cb057b2f7d13ff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57604-A86B-458C-89F3-DDECAA108334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C7A2FBF-D991-4103-96A4-0BF04CDFD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99CBBFB-F9B2-4A16-87AA-C36E9319B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Employee Retention_OBJ 1-2 TEMPLATE</Template>
  <TotalTime>2171</TotalTime>
  <Words>1720</Words>
  <Application>Microsoft Office PowerPoint</Application>
  <PresentationFormat>On-screen Show (4:3)</PresentationFormat>
  <Paragraphs>402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Tahoma</vt:lpstr>
      <vt:lpstr>Times New Roman</vt:lpstr>
      <vt:lpstr>Wingdings</vt:lpstr>
      <vt:lpstr>New Employee Retention_OBJ 1-2 TEMPLATE</vt:lpstr>
      <vt:lpstr>PowerPoint Presentation</vt:lpstr>
      <vt:lpstr>PowerPoint Presentation</vt:lpstr>
      <vt:lpstr>The Reverse Engineering Process</vt:lpstr>
      <vt:lpstr>PowerPoint Presentation</vt:lpstr>
      <vt:lpstr>PowerPoint Presentation</vt:lpstr>
      <vt:lpstr>PowerPoint Presentation</vt:lpstr>
      <vt:lpstr>PowerPoint Presentation</vt:lpstr>
      <vt:lpstr>Mechanical Reverse Engineering</vt:lpstr>
      <vt:lpstr>Capabilities</vt:lpstr>
      <vt:lpstr>PowerPoint Presentation</vt:lpstr>
      <vt:lpstr>PowerPoint Presentation</vt:lpstr>
      <vt:lpstr>PowerPoint Presentation</vt:lpstr>
      <vt:lpstr>Rapid Manufacturing</vt:lpstr>
      <vt:lpstr>Reverse Engineering Samples</vt:lpstr>
      <vt:lpstr>PowerPoint Presentation</vt:lpstr>
      <vt:lpstr>Reverse Engineering Snapshot of Current Work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mwepel</dc:creator>
  <cp:lastModifiedBy>LANGLAIS, Raymond R.</cp:lastModifiedBy>
  <cp:revision>146</cp:revision>
  <cp:lastPrinted>2015-08-21T16:17:54Z</cp:lastPrinted>
  <dcterms:created xsi:type="dcterms:W3CDTF">2013-03-12T18:12:52Z</dcterms:created>
  <dcterms:modified xsi:type="dcterms:W3CDTF">2015-08-24T11:51:22Z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0x010100BEF376C936980B449229EA2EE30D6F6B</vt:lpwstr>
  </property>
</Properties>
</file>